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9" r:id="rId4"/>
  </p:sldIdLst>
  <p:sldSz cx="30279975" cy="42808525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76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1166635" algn="l" rtl="0" fontAlgn="base">
      <a:spcBef>
        <a:spcPct val="0"/>
      </a:spcBef>
      <a:spcAft>
        <a:spcPct val="0"/>
      </a:spcAft>
      <a:defRPr kumimoji="1" sz="76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2333271" algn="l" rtl="0" fontAlgn="base">
      <a:spcBef>
        <a:spcPct val="0"/>
      </a:spcBef>
      <a:spcAft>
        <a:spcPct val="0"/>
      </a:spcAft>
      <a:defRPr kumimoji="1" sz="76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3499906" algn="l" rtl="0" fontAlgn="base">
      <a:spcBef>
        <a:spcPct val="0"/>
      </a:spcBef>
      <a:spcAft>
        <a:spcPct val="0"/>
      </a:spcAft>
      <a:defRPr kumimoji="1" sz="76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4666539" algn="l" rtl="0" fontAlgn="base">
      <a:spcBef>
        <a:spcPct val="0"/>
      </a:spcBef>
      <a:spcAft>
        <a:spcPct val="0"/>
      </a:spcAft>
      <a:defRPr kumimoji="1" sz="76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5833174" algn="l" defTabSz="2333271" rtl="0" eaLnBrk="1" latinLnBrk="0" hangingPunct="1">
      <a:defRPr kumimoji="1" sz="76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6999810" algn="l" defTabSz="2333271" rtl="0" eaLnBrk="1" latinLnBrk="0" hangingPunct="1">
      <a:defRPr kumimoji="1" sz="76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8166445" algn="l" defTabSz="2333271" rtl="0" eaLnBrk="1" latinLnBrk="0" hangingPunct="1">
      <a:defRPr kumimoji="1" sz="76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9333081" algn="l" defTabSz="2333271" rtl="0" eaLnBrk="1" latinLnBrk="0" hangingPunct="1">
      <a:defRPr kumimoji="1" sz="76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3" userDrawn="1">
          <p15:clr>
            <a:srgbClr val="A4A3A4"/>
          </p15:clr>
        </p15:guide>
        <p15:guide id="2" pos="954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0838" autoAdjust="0"/>
  </p:normalViewPr>
  <p:slideViewPr>
    <p:cSldViewPr snapToGrid="0" snapToObjects="1">
      <p:cViewPr varScale="1">
        <p:scale>
          <a:sx n="12" d="100"/>
          <a:sy n="12" d="100"/>
        </p:scale>
        <p:origin x="2736" y="96"/>
      </p:cViewPr>
      <p:guideLst>
        <p:guide orient="horz" pos="13483"/>
        <p:guide pos="954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18831" cy="492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9416" tIns="94708" rIns="189416" bIns="94708" numCol="1" anchor="t" anchorCtr="0" compatLnSpc="1">
            <a:prstTxWarp prst="textNoShape">
              <a:avLst/>
            </a:prstTxWarp>
          </a:bodyPr>
          <a:lstStyle>
            <a:lvl1pPr>
              <a:defRPr sz="2500"/>
            </a:lvl1pPr>
          </a:lstStyle>
          <a:p>
            <a:endParaRPr lang="en-US" altLang="ja-JP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934" y="0"/>
            <a:ext cx="2918831" cy="492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9416" tIns="94708" rIns="189416" bIns="94708" numCol="1" anchor="t" anchorCtr="0" compatLnSpc="1">
            <a:prstTxWarp prst="textNoShape">
              <a:avLst/>
            </a:prstTxWarp>
          </a:bodyPr>
          <a:lstStyle>
            <a:lvl1pPr algn="r">
              <a:defRPr sz="2500"/>
            </a:lvl1pPr>
          </a:lstStyle>
          <a:p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60575" y="739775"/>
            <a:ext cx="26146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577" y="4685536"/>
            <a:ext cx="5388610" cy="4441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9416" tIns="94708" rIns="189416" bIns="94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371068"/>
            <a:ext cx="2918831" cy="492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9416" tIns="94708" rIns="189416" bIns="94708" numCol="1" anchor="b" anchorCtr="0" compatLnSpc="1">
            <a:prstTxWarp prst="textNoShape">
              <a:avLst/>
            </a:prstTxWarp>
          </a:bodyPr>
          <a:lstStyle>
            <a:lvl1pPr>
              <a:defRPr sz="2500"/>
            </a:lvl1pPr>
          </a:lstStyle>
          <a:p>
            <a:endParaRPr lang="en-US" altLang="ja-JP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934" y="9371068"/>
            <a:ext cx="2918831" cy="492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9416" tIns="94708" rIns="189416" bIns="94708" numCol="1" anchor="b" anchorCtr="0" compatLnSpc="1">
            <a:prstTxWarp prst="textNoShape">
              <a:avLst/>
            </a:prstTxWarp>
          </a:bodyPr>
          <a:lstStyle>
            <a:lvl1pPr algn="r">
              <a:defRPr sz="2500"/>
            </a:lvl1pPr>
          </a:lstStyle>
          <a:p>
            <a:fld id="{3B4096B2-22E6-400B-9B9E-01741246DFD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839818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30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1166635" algn="l" rtl="0" fontAlgn="base">
      <a:spcBef>
        <a:spcPct val="30000"/>
      </a:spcBef>
      <a:spcAft>
        <a:spcPct val="0"/>
      </a:spcAft>
      <a:defRPr kumimoji="1" sz="30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2333271" algn="l" rtl="0" fontAlgn="base">
      <a:spcBef>
        <a:spcPct val="30000"/>
      </a:spcBef>
      <a:spcAft>
        <a:spcPct val="0"/>
      </a:spcAft>
      <a:defRPr kumimoji="1" sz="30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3499906" algn="l" rtl="0" fontAlgn="base">
      <a:spcBef>
        <a:spcPct val="30000"/>
      </a:spcBef>
      <a:spcAft>
        <a:spcPct val="0"/>
      </a:spcAft>
      <a:defRPr kumimoji="1" sz="30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4666539" algn="l" rtl="0" fontAlgn="base">
      <a:spcBef>
        <a:spcPct val="30000"/>
      </a:spcBef>
      <a:spcAft>
        <a:spcPct val="0"/>
      </a:spcAft>
      <a:defRPr kumimoji="1" sz="30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5833174" algn="l" defTabSz="2333271" rtl="0" eaLnBrk="1" latinLnBrk="0" hangingPunct="1">
      <a:defRPr kumimoji="1" sz="3000" kern="1200">
        <a:solidFill>
          <a:schemeClr val="tx1"/>
        </a:solidFill>
        <a:latin typeface="+mn-lt"/>
        <a:ea typeface="+mn-ea"/>
        <a:cs typeface="+mn-cs"/>
      </a:defRPr>
    </a:lvl6pPr>
    <a:lvl7pPr marL="6999810" algn="l" defTabSz="2333271" rtl="0" eaLnBrk="1" latinLnBrk="0" hangingPunct="1">
      <a:defRPr kumimoji="1" sz="3000" kern="1200">
        <a:solidFill>
          <a:schemeClr val="tx1"/>
        </a:solidFill>
        <a:latin typeface="+mn-lt"/>
        <a:ea typeface="+mn-ea"/>
        <a:cs typeface="+mn-cs"/>
      </a:defRPr>
    </a:lvl7pPr>
    <a:lvl8pPr marL="8166445" algn="l" defTabSz="2333271" rtl="0" eaLnBrk="1" latinLnBrk="0" hangingPunct="1">
      <a:defRPr kumimoji="1" sz="3000" kern="1200">
        <a:solidFill>
          <a:schemeClr val="tx1"/>
        </a:solidFill>
        <a:latin typeface="+mn-lt"/>
        <a:ea typeface="+mn-ea"/>
        <a:cs typeface="+mn-cs"/>
      </a:defRPr>
    </a:lvl8pPr>
    <a:lvl9pPr marL="9333081" algn="l" defTabSz="2333271" rtl="0" eaLnBrk="1" latinLnBrk="0" hangingPunct="1">
      <a:defRPr kumimoji="1" sz="3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11E5A3-C30E-4518-8C08-5CCFEECC9975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60575" y="739775"/>
            <a:ext cx="2614613" cy="3700463"/>
          </a:xfrm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096B2-22E6-400B-9B9E-01741246DFD3}" type="slidenum">
              <a:rPr lang="en-US" altLang="ja-JP" smtClean="0"/>
              <a:pPr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7524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70103" y="13297342"/>
            <a:ext cx="25739777" cy="917646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40199" y="24257869"/>
            <a:ext cx="21199580" cy="10938058"/>
          </a:xfrm>
        </p:spPr>
        <p:txBody>
          <a:bodyPr/>
          <a:lstStyle>
            <a:lvl1pPr marL="0" indent="0" algn="ctr">
              <a:buNone/>
              <a:defRPr/>
            </a:lvl1pPr>
            <a:lvl2pPr marL="1166573" indent="0" algn="ctr">
              <a:buNone/>
              <a:defRPr/>
            </a:lvl2pPr>
            <a:lvl3pPr marL="2333149" indent="0" algn="ctr">
              <a:buNone/>
              <a:defRPr/>
            </a:lvl3pPr>
            <a:lvl4pPr marL="3499722" indent="0" algn="ctr">
              <a:buNone/>
              <a:defRPr/>
            </a:lvl4pPr>
            <a:lvl5pPr marL="4666294" indent="0" algn="ctr">
              <a:buNone/>
              <a:defRPr/>
            </a:lvl5pPr>
            <a:lvl6pPr marL="5832868" indent="0" algn="ctr">
              <a:buNone/>
              <a:defRPr/>
            </a:lvl6pPr>
            <a:lvl7pPr marL="6999442" indent="0" algn="ctr">
              <a:buNone/>
              <a:defRPr/>
            </a:lvl7pPr>
            <a:lvl8pPr marL="8166016" indent="0" algn="ctr">
              <a:buNone/>
              <a:defRPr/>
            </a:lvl8pPr>
            <a:lvl9pPr marL="933259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440B38-0F2E-45AB-AA04-BFD3E557A4B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2908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C3651-49A0-4960-9466-68DE90641E7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73423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21959275" y="1721154"/>
            <a:ext cx="6814792" cy="3652610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505909" y="1721154"/>
            <a:ext cx="20021826" cy="3652610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285EA6-CFAB-42F8-A9AB-3E7198ACE1F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7837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ED26A1-2060-466F-85B4-04D1D3B7437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05428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91473" y="27506930"/>
            <a:ext cx="25739777" cy="8502387"/>
          </a:xfrm>
        </p:spPr>
        <p:txBody>
          <a:bodyPr anchor="t"/>
          <a:lstStyle>
            <a:lvl1pPr algn="l">
              <a:defRPr sz="10199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391473" y="18146216"/>
            <a:ext cx="25739777" cy="9360717"/>
          </a:xfrm>
        </p:spPr>
        <p:txBody>
          <a:bodyPr anchor="b"/>
          <a:lstStyle>
            <a:lvl1pPr marL="0" indent="0">
              <a:buNone/>
              <a:defRPr sz="5000"/>
            </a:lvl1pPr>
            <a:lvl2pPr marL="1166573" indent="0">
              <a:buNone/>
              <a:defRPr sz="4700"/>
            </a:lvl2pPr>
            <a:lvl3pPr marL="2333149" indent="0">
              <a:buNone/>
              <a:defRPr sz="4000"/>
            </a:lvl3pPr>
            <a:lvl4pPr marL="3499722" indent="0">
              <a:buNone/>
              <a:defRPr sz="3500"/>
            </a:lvl4pPr>
            <a:lvl5pPr marL="4666294" indent="0">
              <a:buNone/>
              <a:defRPr sz="3500"/>
            </a:lvl5pPr>
            <a:lvl6pPr marL="5832868" indent="0">
              <a:buNone/>
              <a:defRPr sz="3500"/>
            </a:lvl6pPr>
            <a:lvl7pPr marL="6999442" indent="0">
              <a:buNone/>
              <a:defRPr sz="3500"/>
            </a:lvl7pPr>
            <a:lvl8pPr marL="8166016" indent="0">
              <a:buNone/>
              <a:defRPr sz="3500"/>
            </a:lvl8pPr>
            <a:lvl9pPr marL="9332590" indent="0">
              <a:buNone/>
              <a:defRPr sz="3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0A7497-BCB8-431C-8E14-DA60CD3C798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3970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505915" y="9998848"/>
            <a:ext cx="13418307" cy="28248414"/>
          </a:xfrm>
        </p:spPr>
        <p:txBody>
          <a:bodyPr/>
          <a:lstStyle>
            <a:lvl1pPr>
              <a:defRPr sz="7200"/>
            </a:lvl1pPr>
            <a:lvl2pPr>
              <a:defRPr sz="6200"/>
            </a:lvl2pPr>
            <a:lvl3pPr>
              <a:defRPr sz="5000"/>
            </a:lvl3pPr>
            <a:lvl4pPr>
              <a:defRPr sz="4700"/>
            </a:lvl4pPr>
            <a:lvl5pPr>
              <a:defRPr sz="4700"/>
            </a:lvl5pPr>
            <a:lvl6pPr>
              <a:defRPr sz="4700"/>
            </a:lvl6pPr>
            <a:lvl7pPr>
              <a:defRPr sz="4700"/>
            </a:lvl7pPr>
            <a:lvl8pPr>
              <a:defRPr sz="4700"/>
            </a:lvl8pPr>
            <a:lvl9pPr>
              <a:defRPr sz="47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5355764" y="9998848"/>
            <a:ext cx="13418311" cy="28248414"/>
          </a:xfrm>
        </p:spPr>
        <p:txBody>
          <a:bodyPr/>
          <a:lstStyle>
            <a:lvl1pPr>
              <a:defRPr sz="7200"/>
            </a:lvl1pPr>
            <a:lvl2pPr>
              <a:defRPr sz="6200"/>
            </a:lvl2pPr>
            <a:lvl3pPr>
              <a:defRPr sz="5000"/>
            </a:lvl3pPr>
            <a:lvl4pPr>
              <a:defRPr sz="4700"/>
            </a:lvl4pPr>
            <a:lvl5pPr>
              <a:defRPr sz="4700"/>
            </a:lvl5pPr>
            <a:lvl6pPr>
              <a:defRPr sz="4700"/>
            </a:lvl6pPr>
            <a:lvl7pPr>
              <a:defRPr sz="4700"/>
            </a:lvl7pPr>
            <a:lvl8pPr>
              <a:defRPr sz="4700"/>
            </a:lvl8pPr>
            <a:lvl9pPr>
              <a:defRPr sz="47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D7A840-F4FA-4E09-B663-1F5BFFA0E4B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2854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14903" y="1712164"/>
            <a:ext cx="27250178" cy="7136252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514903" y="9580915"/>
            <a:ext cx="13377853" cy="3995045"/>
          </a:xfrm>
        </p:spPr>
        <p:txBody>
          <a:bodyPr anchor="b"/>
          <a:lstStyle>
            <a:lvl1pPr marL="0" indent="0">
              <a:buNone/>
              <a:defRPr sz="6200" b="1"/>
            </a:lvl1pPr>
            <a:lvl2pPr marL="1166573" indent="0">
              <a:buNone/>
              <a:defRPr sz="5000" b="1"/>
            </a:lvl2pPr>
            <a:lvl3pPr marL="2333149" indent="0">
              <a:buNone/>
              <a:defRPr sz="4700" b="1"/>
            </a:lvl3pPr>
            <a:lvl4pPr marL="3499722" indent="0">
              <a:buNone/>
              <a:defRPr sz="4000" b="1"/>
            </a:lvl4pPr>
            <a:lvl5pPr marL="4666294" indent="0">
              <a:buNone/>
              <a:defRPr sz="4000" b="1"/>
            </a:lvl5pPr>
            <a:lvl6pPr marL="5832868" indent="0">
              <a:buNone/>
              <a:defRPr sz="4000" b="1"/>
            </a:lvl6pPr>
            <a:lvl7pPr marL="6999442" indent="0">
              <a:buNone/>
              <a:defRPr sz="4000" b="1"/>
            </a:lvl7pPr>
            <a:lvl8pPr marL="8166016" indent="0">
              <a:buNone/>
              <a:defRPr sz="4000" b="1"/>
            </a:lvl8pPr>
            <a:lvl9pPr marL="9332590" indent="0">
              <a:buNone/>
              <a:defRPr sz="40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514903" y="13575957"/>
            <a:ext cx="13377853" cy="24662312"/>
          </a:xfrm>
        </p:spPr>
        <p:txBody>
          <a:bodyPr/>
          <a:lstStyle>
            <a:lvl1pPr>
              <a:defRPr sz="6200"/>
            </a:lvl1pPr>
            <a:lvl2pPr>
              <a:defRPr sz="5000"/>
            </a:lvl2pPr>
            <a:lvl3pPr>
              <a:defRPr sz="47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5382731" y="9580915"/>
            <a:ext cx="13382348" cy="3995045"/>
          </a:xfrm>
        </p:spPr>
        <p:txBody>
          <a:bodyPr anchor="b"/>
          <a:lstStyle>
            <a:lvl1pPr marL="0" indent="0">
              <a:buNone/>
              <a:defRPr sz="6200" b="1"/>
            </a:lvl1pPr>
            <a:lvl2pPr marL="1166573" indent="0">
              <a:buNone/>
              <a:defRPr sz="5000" b="1"/>
            </a:lvl2pPr>
            <a:lvl3pPr marL="2333149" indent="0">
              <a:buNone/>
              <a:defRPr sz="4700" b="1"/>
            </a:lvl3pPr>
            <a:lvl4pPr marL="3499722" indent="0">
              <a:buNone/>
              <a:defRPr sz="4000" b="1"/>
            </a:lvl4pPr>
            <a:lvl5pPr marL="4666294" indent="0">
              <a:buNone/>
              <a:defRPr sz="4000" b="1"/>
            </a:lvl5pPr>
            <a:lvl6pPr marL="5832868" indent="0">
              <a:buNone/>
              <a:defRPr sz="4000" b="1"/>
            </a:lvl6pPr>
            <a:lvl7pPr marL="6999442" indent="0">
              <a:buNone/>
              <a:defRPr sz="4000" b="1"/>
            </a:lvl7pPr>
            <a:lvl8pPr marL="8166016" indent="0">
              <a:buNone/>
              <a:defRPr sz="4000" b="1"/>
            </a:lvl8pPr>
            <a:lvl9pPr marL="9332590" indent="0">
              <a:buNone/>
              <a:defRPr sz="40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15382731" y="13575957"/>
            <a:ext cx="13382348" cy="24662312"/>
          </a:xfrm>
        </p:spPr>
        <p:txBody>
          <a:bodyPr/>
          <a:lstStyle>
            <a:lvl1pPr>
              <a:defRPr sz="6200"/>
            </a:lvl1pPr>
            <a:lvl2pPr>
              <a:defRPr sz="5000"/>
            </a:lvl2pPr>
            <a:lvl3pPr>
              <a:defRPr sz="47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021CC2-09BD-42CA-AE71-FC927909BA7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70457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29DAF3-596F-4606-8DB8-AEFAF80287B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70364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98D5C3-CAB3-4828-861C-A3F228B0F9D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57257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14903" y="1703177"/>
            <a:ext cx="9961463" cy="7253093"/>
          </a:xfrm>
        </p:spPr>
        <p:txBody>
          <a:bodyPr anchor="b"/>
          <a:lstStyle>
            <a:lvl1pPr algn="l">
              <a:defRPr sz="5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840478" y="1703178"/>
            <a:ext cx="16924601" cy="36535093"/>
          </a:xfrm>
        </p:spPr>
        <p:txBody>
          <a:bodyPr/>
          <a:lstStyle>
            <a:lvl1pPr>
              <a:defRPr sz="8200"/>
            </a:lvl1pPr>
            <a:lvl2pPr>
              <a:defRPr sz="7200"/>
            </a:lvl2pPr>
            <a:lvl3pPr>
              <a:defRPr sz="62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514903" y="8956271"/>
            <a:ext cx="9961463" cy="29282001"/>
          </a:xfrm>
        </p:spPr>
        <p:txBody>
          <a:bodyPr/>
          <a:lstStyle>
            <a:lvl1pPr marL="0" indent="0">
              <a:buNone/>
              <a:defRPr sz="3500"/>
            </a:lvl1pPr>
            <a:lvl2pPr marL="1166573" indent="0">
              <a:buNone/>
              <a:defRPr sz="3000"/>
            </a:lvl2pPr>
            <a:lvl3pPr marL="2333149" indent="0">
              <a:buNone/>
              <a:defRPr sz="2500"/>
            </a:lvl3pPr>
            <a:lvl4pPr marL="3499722" indent="0">
              <a:buNone/>
              <a:defRPr sz="2300"/>
            </a:lvl4pPr>
            <a:lvl5pPr marL="4666294" indent="0">
              <a:buNone/>
              <a:defRPr sz="2300"/>
            </a:lvl5pPr>
            <a:lvl6pPr marL="5832868" indent="0">
              <a:buNone/>
              <a:defRPr sz="2300"/>
            </a:lvl6pPr>
            <a:lvl7pPr marL="6999442" indent="0">
              <a:buNone/>
              <a:defRPr sz="2300"/>
            </a:lvl7pPr>
            <a:lvl8pPr marL="8166016" indent="0">
              <a:buNone/>
              <a:defRPr sz="2300"/>
            </a:lvl8pPr>
            <a:lvl9pPr marL="9332590" indent="0">
              <a:buNone/>
              <a:defRPr sz="2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00BF23-5F98-497D-B17E-441BA1FE419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94808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33730" y="29965072"/>
            <a:ext cx="18169783" cy="3536670"/>
          </a:xfrm>
        </p:spPr>
        <p:txBody>
          <a:bodyPr anchor="b"/>
          <a:lstStyle>
            <a:lvl1pPr algn="l">
              <a:defRPr sz="5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933730" y="3824280"/>
            <a:ext cx="18169783" cy="25686912"/>
          </a:xfrm>
        </p:spPr>
        <p:txBody>
          <a:bodyPr/>
          <a:lstStyle>
            <a:lvl1pPr marL="0" indent="0">
              <a:buNone/>
              <a:defRPr sz="8200"/>
            </a:lvl1pPr>
            <a:lvl2pPr marL="1166573" indent="0">
              <a:buNone/>
              <a:defRPr sz="7200"/>
            </a:lvl2pPr>
            <a:lvl3pPr marL="2333149" indent="0">
              <a:buNone/>
              <a:defRPr sz="6200"/>
            </a:lvl3pPr>
            <a:lvl4pPr marL="3499722" indent="0">
              <a:buNone/>
              <a:defRPr sz="5000"/>
            </a:lvl4pPr>
            <a:lvl5pPr marL="4666294" indent="0">
              <a:buNone/>
              <a:defRPr sz="5000"/>
            </a:lvl5pPr>
            <a:lvl6pPr marL="5832868" indent="0">
              <a:buNone/>
              <a:defRPr sz="5000"/>
            </a:lvl6pPr>
            <a:lvl7pPr marL="6999442" indent="0">
              <a:buNone/>
              <a:defRPr sz="5000"/>
            </a:lvl7pPr>
            <a:lvl8pPr marL="8166016" indent="0">
              <a:buNone/>
              <a:defRPr sz="5000"/>
            </a:lvl8pPr>
            <a:lvl9pPr marL="9332590" indent="0">
              <a:buNone/>
              <a:defRPr sz="5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933730" y="33501740"/>
            <a:ext cx="18169783" cy="5024139"/>
          </a:xfrm>
        </p:spPr>
        <p:txBody>
          <a:bodyPr/>
          <a:lstStyle>
            <a:lvl1pPr marL="0" indent="0">
              <a:buNone/>
              <a:defRPr sz="3500"/>
            </a:lvl1pPr>
            <a:lvl2pPr marL="1166573" indent="0">
              <a:buNone/>
              <a:defRPr sz="3000"/>
            </a:lvl2pPr>
            <a:lvl3pPr marL="2333149" indent="0">
              <a:buNone/>
              <a:defRPr sz="2500"/>
            </a:lvl3pPr>
            <a:lvl4pPr marL="3499722" indent="0">
              <a:buNone/>
              <a:defRPr sz="2300"/>
            </a:lvl4pPr>
            <a:lvl5pPr marL="4666294" indent="0">
              <a:buNone/>
              <a:defRPr sz="2300"/>
            </a:lvl5pPr>
            <a:lvl6pPr marL="5832868" indent="0">
              <a:buNone/>
              <a:defRPr sz="2300"/>
            </a:lvl6pPr>
            <a:lvl7pPr marL="6999442" indent="0">
              <a:buNone/>
              <a:defRPr sz="2300"/>
            </a:lvl7pPr>
            <a:lvl8pPr marL="8166016" indent="0">
              <a:buNone/>
              <a:defRPr sz="2300"/>
            </a:lvl8pPr>
            <a:lvl9pPr marL="9332590" indent="0">
              <a:buNone/>
              <a:defRPr sz="2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85DD16-F6C6-4A7B-A00D-17621385DDB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34628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05912" y="1721151"/>
            <a:ext cx="27268162" cy="7136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301" tIns="188152" rIns="376301" bIns="18815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05912" y="9998848"/>
            <a:ext cx="27268162" cy="282484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301" tIns="188152" rIns="376301" bIns="1881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05909" y="38993241"/>
            <a:ext cx="7066526" cy="2965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301" tIns="188152" rIns="376301" bIns="188152" numCol="1" anchor="t" anchorCtr="0" compatLnSpc="1">
            <a:prstTxWarp prst="textNoShape">
              <a:avLst/>
            </a:prstTxWarp>
          </a:bodyPr>
          <a:lstStyle>
            <a:lvl1pPr defTabSz="3758959">
              <a:defRPr sz="6400"/>
            </a:lvl1pPr>
          </a:lstStyle>
          <a:p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3566" y="38993241"/>
            <a:ext cx="9592854" cy="2965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301" tIns="188152" rIns="376301" bIns="188152" numCol="1" anchor="t" anchorCtr="0" compatLnSpc="1">
            <a:prstTxWarp prst="textNoShape">
              <a:avLst/>
            </a:prstTxWarp>
          </a:bodyPr>
          <a:lstStyle>
            <a:lvl1pPr algn="ctr" defTabSz="3758959">
              <a:defRPr sz="6400"/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707544" y="38993241"/>
            <a:ext cx="7066526" cy="2965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301" tIns="188152" rIns="376301" bIns="188152" numCol="1" anchor="t" anchorCtr="0" compatLnSpc="1">
            <a:prstTxWarp prst="textNoShape">
              <a:avLst/>
            </a:prstTxWarp>
          </a:bodyPr>
          <a:lstStyle>
            <a:lvl1pPr algn="r" defTabSz="3758959">
              <a:defRPr sz="6400"/>
            </a:lvl1pPr>
          </a:lstStyle>
          <a:p>
            <a:fld id="{800A9DA1-850D-49C6-8284-77BFDAA87BD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758959" rtl="0" fontAlgn="base">
        <a:spcBef>
          <a:spcPct val="0"/>
        </a:spcBef>
        <a:spcAft>
          <a:spcPct val="0"/>
        </a:spcAft>
        <a:defRPr kumimoji="1" sz="17699">
          <a:solidFill>
            <a:schemeClr val="tx2"/>
          </a:solidFill>
          <a:latin typeface="+mj-lt"/>
          <a:ea typeface="+mj-ea"/>
          <a:cs typeface="+mj-cs"/>
        </a:defRPr>
      </a:lvl1pPr>
      <a:lvl2pPr algn="ctr" defTabSz="3758959" rtl="0" fontAlgn="base">
        <a:spcBef>
          <a:spcPct val="0"/>
        </a:spcBef>
        <a:spcAft>
          <a:spcPct val="0"/>
        </a:spcAft>
        <a:defRPr kumimoji="1" sz="17699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3758959" rtl="0" fontAlgn="base">
        <a:spcBef>
          <a:spcPct val="0"/>
        </a:spcBef>
        <a:spcAft>
          <a:spcPct val="0"/>
        </a:spcAft>
        <a:defRPr kumimoji="1" sz="17699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3758959" rtl="0" fontAlgn="base">
        <a:spcBef>
          <a:spcPct val="0"/>
        </a:spcBef>
        <a:spcAft>
          <a:spcPct val="0"/>
        </a:spcAft>
        <a:defRPr kumimoji="1" sz="17699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3758959" rtl="0" fontAlgn="base">
        <a:spcBef>
          <a:spcPct val="0"/>
        </a:spcBef>
        <a:spcAft>
          <a:spcPct val="0"/>
        </a:spcAft>
        <a:defRPr kumimoji="1" sz="17699">
          <a:solidFill>
            <a:schemeClr val="tx2"/>
          </a:solidFill>
          <a:latin typeface="Arial" charset="0"/>
          <a:ea typeface="ＭＳ Ｐゴシック" charset="-128"/>
        </a:defRPr>
      </a:lvl5pPr>
      <a:lvl6pPr marL="1166573" algn="ctr" defTabSz="3758959" rtl="0" fontAlgn="base">
        <a:spcBef>
          <a:spcPct val="0"/>
        </a:spcBef>
        <a:spcAft>
          <a:spcPct val="0"/>
        </a:spcAft>
        <a:defRPr kumimoji="1" sz="17699">
          <a:solidFill>
            <a:schemeClr val="tx2"/>
          </a:solidFill>
          <a:latin typeface="Arial" charset="0"/>
          <a:ea typeface="ＭＳ Ｐゴシック" charset="-128"/>
        </a:defRPr>
      </a:lvl6pPr>
      <a:lvl7pPr marL="2333149" algn="ctr" defTabSz="3758959" rtl="0" fontAlgn="base">
        <a:spcBef>
          <a:spcPct val="0"/>
        </a:spcBef>
        <a:spcAft>
          <a:spcPct val="0"/>
        </a:spcAft>
        <a:defRPr kumimoji="1" sz="17699">
          <a:solidFill>
            <a:schemeClr val="tx2"/>
          </a:solidFill>
          <a:latin typeface="Arial" charset="0"/>
          <a:ea typeface="ＭＳ Ｐゴシック" charset="-128"/>
        </a:defRPr>
      </a:lvl7pPr>
      <a:lvl8pPr marL="3499722" algn="ctr" defTabSz="3758959" rtl="0" fontAlgn="base">
        <a:spcBef>
          <a:spcPct val="0"/>
        </a:spcBef>
        <a:spcAft>
          <a:spcPct val="0"/>
        </a:spcAft>
        <a:defRPr kumimoji="1" sz="17699">
          <a:solidFill>
            <a:schemeClr val="tx2"/>
          </a:solidFill>
          <a:latin typeface="Arial" charset="0"/>
          <a:ea typeface="ＭＳ Ｐゴシック" charset="-128"/>
        </a:defRPr>
      </a:lvl8pPr>
      <a:lvl9pPr marL="4666294" algn="ctr" defTabSz="3758959" rtl="0" fontAlgn="base">
        <a:spcBef>
          <a:spcPct val="0"/>
        </a:spcBef>
        <a:spcAft>
          <a:spcPct val="0"/>
        </a:spcAft>
        <a:defRPr kumimoji="1" sz="17699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1413662" indent="-1413662" algn="l" defTabSz="3758959" rtl="0" fontAlgn="base">
        <a:spcBef>
          <a:spcPct val="20000"/>
        </a:spcBef>
        <a:spcAft>
          <a:spcPct val="0"/>
        </a:spcAft>
        <a:buChar char="•"/>
        <a:defRPr kumimoji="1" sz="13899">
          <a:solidFill>
            <a:schemeClr val="tx1"/>
          </a:solidFill>
          <a:latin typeface="+mn-lt"/>
          <a:ea typeface="+mn-ea"/>
          <a:cs typeface="+mn-cs"/>
        </a:defRPr>
      </a:lvl1pPr>
      <a:lvl2pPr marL="3066307" indent="-1174674" algn="l" defTabSz="3758959" rtl="0" fontAlgn="base">
        <a:spcBef>
          <a:spcPct val="20000"/>
        </a:spcBef>
        <a:spcAft>
          <a:spcPct val="0"/>
        </a:spcAft>
        <a:buChar char="–"/>
        <a:defRPr kumimoji="1" sz="11500">
          <a:solidFill>
            <a:schemeClr val="tx1"/>
          </a:solidFill>
          <a:latin typeface="+mn-lt"/>
          <a:ea typeface="+mn-ea"/>
        </a:defRPr>
      </a:lvl2pPr>
      <a:lvl3pPr marL="4694649" indent="-935691" algn="l" defTabSz="3758959" rtl="0" fontAlgn="base">
        <a:spcBef>
          <a:spcPct val="20000"/>
        </a:spcBef>
        <a:spcAft>
          <a:spcPct val="0"/>
        </a:spcAft>
        <a:buChar char="•"/>
        <a:defRPr kumimoji="1" sz="10199">
          <a:solidFill>
            <a:schemeClr val="tx1"/>
          </a:solidFill>
          <a:latin typeface="+mn-lt"/>
          <a:ea typeface="+mn-ea"/>
        </a:defRPr>
      </a:lvl3pPr>
      <a:lvl4pPr marL="6586281" indent="-935691" algn="l" defTabSz="3758959" rtl="0" fontAlgn="base">
        <a:spcBef>
          <a:spcPct val="20000"/>
        </a:spcBef>
        <a:spcAft>
          <a:spcPct val="0"/>
        </a:spcAft>
        <a:buChar char="–"/>
        <a:defRPr kumimoji="1" sz="9100">
          <a:solidFill>
            <a:schemeClr val="tx1"/>
          </a:solidFill>
          <a:latin typeface="+mn-lt"/>
          <a:ea typeface="+mn-ea"/>
        </a:defRPr>
      </a:lvl4pPr>
      <a:lvl5pPr marL="8473861" indent="-951892" algn="l" defTabSz="3758959" rtl="0" fontAlgn="base">
        <a:spcBef>
          <a:spcPct val="20000"/>
        </a:spcBef>
        <a:spcAft>
          <a:spcPct val="0"/>
        </a:spcAft>
        <a:buChar char="»"/>
        <a:defRPr kumimoji="1" sz="9100">
          <a:solidFill>
            <a:schemeClr val="tx1"/>
          </a:solidFill>
          <a:latin typeface="+mn-lt"/>
          <a:ea typeface="+mn-ea"/>
        </a:defRPr>
      </a:lvl5pPr>
      <a:lvl6pPr marL="9640435" indent="-951892" algn="l" defTabSz="3758959" rtl="0" fontAlgn="base">
        <a:spcBef>
          <a:spcPct val="20000"/>
        </a:spcBef>
        <a:spcAft>
          <a:spcPct val="0"/>
        </a:spcAft>
        <a:buChar char="»"/>
        <a:defRPr kumimoji="1" sz="9100">
          <a:solidFill>
            <a:schemeClr val="tx1"/>
          </a:solidFill>
          <a:latin typeface="+mn-lt"/>
          <a:ea typeface="+mn-ea"/>
        </a:defRPr>
      </a:lvl6pPr>
      <a:lvl7pPr marL="10807009" indent="-951892" algn="l" defTabSz="3758959" rtl="0" fontAlgn="base">
        <a:spcBef>
          <a:spcPct val="20000"/>
        </a:spcBef>
        <a:spcAft>
          <a:spcPct val="0"/>
        </a:spcAft>
        <a:buChar char="»"/>
        <a:defRPr kumimoji="1" sz="9100">
          <a:solidFill>
            <a:schemeClr val="tx1"/>
          </a:solidFill>
          <a:latin typeface="+mn-lt"/>
          <a:ea typeface="+mn-ea"/>
        </a:defRPr>
      </a:lvl7pPr>
      <a:lvl8pPr marL="11973581" indent="-951892" algn="l" defTabSz="3758959" rtl="0" fontAlgn="base">
        <a:spcBef>
          <a:spcPct val="20000"/>
        </a:spcBef>
        <a:spcAft>
          <a:spcPct val="0"/>
        </a:spcAft>
        <a:buChar char="»"/>
        <a:defRPr kumimoji="1" sz="9100">
          <a:solidFill>
            <a:schemeClr val="tx1"/>
          </a:solidFill>
          <a:latin typeface="+mn-lt"/>
          <a:ea typeface="+mn-ea"/>
        </a:defRPr>
      </a:lvl8pPr>
      <a:lvl9pPr marL="13140156" indent="-951892" algn="l" defTabSz="3758959" rtl="0" fontAlgn="base">
        <a:spcBef>
          <a:spcPct val="20000"/>
        </a:spcBef>
        <a:spcAft>
          <a:spcPct val="0"/>
        </a:spcAft>
        <a:buChar char="»"/>
        <a:defRPr kumimoji="1" sz="91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2333149" rtl="0" eaLnBrk="1" latinLnBrk="0" hangingPunct="1">
        <a:defRPr kumimoji="1" sz="4700" kern="1200">
          <a:solidFill>
            <a:schemeClr val="tx1"/>
          </a:solidFill>
          <a:latin typeface="+mn-lt"/>
          <a:ea typeface="+mn-ea"/>
          <a:cs typeface="+mn-cs"/>
        </a:defRPr>
      </a:lvl1pPr>
      <a:lvl2pPr marL="1166573" algn="l" defTabSz="2333149" rtl="0" eaLnBrk="1" latinLnBrk="0" hangingPunct="1">
        <a:defRPr kumimoji="1" sz="4700" kern="1200">
          <a:solidFill>
            <a:schemeClr val="tx1"/>
          </a:solidFill>
          <a:latin typeface="+mn-lt"/>
          <a:ea typeface="+mn-ea"/>
          <a:cs typeface="+mn-cs"/>
        </a:defRPr>
      </a:lvl2pPr>
      <a:lvl3pPr marL="2333149" algn="l" defTabSz="2333149" rtl="0" eaLnBrk="1" latinLnBrk="0" hangingPunct="1">
        <a:defRPr kumimoji="1" sz="4700" kern="1200">
          <a:solidFill>
            <a:schemeClr val="tx1"/>
          </a:solidFill>
          <a:latin typeface="+mn-lt"/>
          <a:ea typeface="+mn-ea"/>
          <a:cs typeface="+mn-cs"/>
        </a:defRPr>
      </a:lvl3pPr>
      <a:lvl4pPr marL="3499722" algn="l" defTabSz="2333149" rtl="0" eaLnBrk="1" latinLnBrk="0" hangingPunct="1">
        <a:defRPr kumimoji="1" sz="4700" kern="1200">
          <a:solidFill>
            <a:schemeClr val="tx1"/>
          </a:solidFill>
          <a:latin typeface="+mn-lt"/>
          <a:ea typeface="+mn-ea"/>
          <a:cs typeface="+mn-cs"/>
        </a:defRPr>
      </a:lvl4pPr>
      <a:lvl5pPr marL="4666294" algn="l" defTabSz="2333149" rtl="0" eaLnBrk="1" latinLnBrk="0" hangingPunct="1">
        <a:defRPr kumimoji="1" sz="4700" kern="1200">
          <a:solidFill>
            <a:schemeClr val="tx1"/>
          </a:solidFill>
          <a:latin typeface="+mn-lt"/>
          <a:ea typeface="+mn-ea"/>
          <a:cs typeface="+mn-cs"/>
        </a:defRPr>
      </a:lvl5pPr>
      <a:lvl6pPr marL="5832868" algn="l" defTabSz="2333149" rtl="0" eaLnBrk="1" latinLnBrk="0" hangingPunct="1">
        <a:defRPr kumimoji="1" sz="4700" kern="1200">
          <a:solidFill>
            <a:schemeClr val="tx1"/>
          </a:solidFill>
          <a:latin typeface="+mn-lt"/>
          <a:ea typeface="+mn-ea"/>
          <a:cs typeface="+mn-cs"/>
        </a:defRPr>
      </a:lvl6pPr>
      <a:lvl7pPr marL="6999442" algn="l" defTabSz="2333149" rtl="0" eaLnBrk="1" latinLnBrk="0" hangingPunct="1">
        <a:defRPr kumimoji="1" sz="4700" kern="1200">
          <a:solidFill>
            <a:schemeClr val="tx1"/>
          </a:solidFill>
          <a:latin typeface="+mn-lt"/>
          <a:ea typeface="+mn-ea"/>
          <a:cs typeface="+mn-cs"/>
        </a:defRPr>
      </a:lvl7pPr>
      <a:lvl8pPr marL="8166016" algn="l" defTabSz="2333149" rtl="0" eaLnBrk="1" latinLnBrk="0" hangingPunct="1">
        <a:defRPr kumimoji="1" sz="4700" kern="1200">
          <a:solidFill>
            <a:schemeClr val="tx1"/>
          </a:solidFill>
          <a:latin typeface="+mn-lt"/>
          <a:ea typeface="+mn-ea"/>
          <a:cs typeface="+mn-cs"/>
        </a:defRPr>
      </a:lvl8pPr>
      <a:lvl9pPr marL="9332590" algn="l" defTabSz="2333149" rtl="0" eaLnBrk="1" latinLnBrk="0" hangingPunct="1">
        <a:defRPr kumimoji="1" sz="4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917220" y="2704812"/>
            <a:ext cx="28445534" cy="33475473"/>
          </a:xfrm>
          <a:prstGeom prst="rect">
            <a:avLst/>
          </a:prstGeom>
        </p:spPr>
        <p:txBody>
          <a:bodyPr wrap="square" lIns="233328" tIns="116663" rIns="233328" bIns="116663">
            <a:spAutoFit/>
          </a:bodyPr>
          <a:lstStyle/>
          <a:p>
            <a:r>
              <a:rPr lang="ja-JP" altLang="en-US" sz="7200" dirty="0"/>
              <a:t>　 こちらのファイルにて、審議資料としてスライド１枚の作成願います。</a:t>
            </a:r>
            <a:endParaRPr lang="en-US" altLang="ja-JP" sz="7200" dirty="0"/>
          </a:p>
          <a:p>
            <a:r>
              <a:rPr lang="ja-JP" altLang="en-US" sz="7200" dirty="0"/>
              <a:t>　 </a:t>
            </a:r>
            <a:r>
              <a:rPr lang="en-US" altLang="ja-JP" sz="7200" dirty="0"/>
              <a:t>※</a:t>
            </a:r>
            <a:r>
              <a:rPr lang="ja-JP" altLang="en-US" sz="7200" dirty="0"/>
              <a:t>ご提出いただく審査資料は全国会議会場に設置する応募取組・広報　</a:t>
            </a:r>
            <a:endParaRPr lang="en-US" altLang="ja-JP" sz="7200" dirty="0"/>
          </a:p>
          <a:p>
            <a:r>
              <a:rPr lang="ja-JP" altLang="en-US" sz="7200" dirty="0"/>
              <a:t>　　活動紹介パネルの原稿として使用する予定です。</a:t>
            </a:r>
            <a:endParaRPr lang="en-US" altLang="ja-JP" sz="7200" dirty="0"/>
          </a:p>
          <a:p>
            <a:r>
              <a:rPr lang="ja-JP" altLang="en-US" sz="7200" dirty="0"/>
              <a:t>　 </a:t>
            </a:r>
            <a:r>
              <a:rPr lang="en-US" altLang="ja-JP" sz="7200" dirty="0"/>
              <a:t>※</a:t>
            </a:r>
            <a:r>
              <a:rPr lang="ja-JP" altLang="en-US" sz="7200" dirty="0"/>
              <a:t>参考までに１段組みと２段組みの様式をご用意しました。いずれかの　　</a:t>
            </a:r>
            <a:endParaRPr lang="en-US" altLang="ja-JP" sz="7200" dirty="0"/>
          </a:p>
          <a:p>
            <a:r>
              <a:rPr lang="ja-JP" altLang="en-US" sz="7200" dirty="0"/>
              <a:t>　　　様式にて作成ください。</a:t>
            </a:r>
            <a:endParaRPr lang="en-US" altLang="ja-JP" sz="7200" dirty="0"/>
          </a:p>
          <a:p>
            <a:endParaRPr lang="en-US" altLang="ja-JP" sz="7200" dirty="0"/>
          </a:p>
          <a:p>
            <a:r>
              <a:rPr lang="ja-JP" altLang="en-US" sz="7200" dirty="0"/>
              <a:t>■用紙サイズは、「</a:t>
            </a:r>
            <a:r>
              <a:rPr lang="en-US" altLang="ja-JP" sz="7200" dirty="0"/>
              <a:t>A3</a:t>
            </a:r>
            <a:r>
              <a:rPr lang="ja-JP" altLang="en-US" sz="7200" dirty="0"/>
              <a:t>（縦）とし、本文に使用する文字の大きさは</a:t>
            </a:r>
            <a:r>
              <a:rPr lang="en-US" altLang="ja-JP" sz="7200" dirty="0"/>
              <a:t>10</a:t>
            </a:r>
            <a:r>
              <a:rPr lang="ja-JP" altLang="en-US" sz="7200" dirty="0"/>
              <a:t>ポイント以上とします。また、ページ・レイアウト→「拡大</a:t>
            </a:r>
            <a:r>
              <a:rPr lang="en-US" altLang="ja-JP" sz="7200" dirty="0"/>
              <a:t>/</a:t>
            </a:r>
            <a:r>
              <a:rPr lang="ja-JP" altLang="en-US" sz="7200" dirty="0"/>
              <a:t>縮小」の設定は</a:t>
            </a:r>
            <a:r>
              <a:rPr lang="en-US" altLang="ja-JP" sz="7200" dirty="0"/>
              <a:t>100</a:t>
            </a:r>
            <a:r>
              <a:rPr lang="ja-JP" altLang="en-US" sz="7200" dirty="0"/>
              <a:t>％としてください。</a:t>
            </a:r>
            <a:endParaRPr lang="en-US" altLang="ja-JP" sz="7200" dirty="0"/>
          </a:p>
          <a:p>
            <a:endParaRPr lang="en-US" altLang="ja-JP" sz="7200" dirty="0"/>
          </a:p>
          <a:p>
            <a:r>
              <a:rPr lang="ja-JP" altLang="en-US" sz="7200" dirty="0"/>
              <a:t>■添付する図表の中の文字は</a:t>
            </a:r>
            <a:r>
              <a:rPr lang="en-US" altLang="ja-JP" sz="7200" dirty="0"/>
              <a:t>10</a:t>
            </a:r>
            <a:r>
              <a:rPr lang="ja-JP" altLang="en-US" sz="7200" dirty="0"/>
              <a:t>ポイントに限定しませんが、判読可能な図表となるようご注意ください。</a:t>
            </a:r>
            <a:endParaRPr lang="en-US" altLang="ja-JP" sz="7200" dirty="0"/>
          </a:p>
          <a:p>
            <a:endParaRPr lang="en-US" altLang="ja-JP" sz="7200" dirty="0"/>
          </a:p>
          <a:p>
            <a:r>
              <a:rPr lang="ja-JP" altLang="en-US" sz="7200" dirty="0"/>
              <a:t>■審査資料は１ページ（表面のみ、図・表・写真等を含む）となります。</a:t>
            </a:r>
            <a:endParaRPr lang="en-US" altLang="ja-JP" sz="7200" dirty="0"/>
          </a:p>
          <a:p>
            <a:endParaRPr lang="en-US" altLang="ja-JP" sz="7200" dirty="0"/>
          </a:p>
          <a:p>
            <a:r>
              <a:rPr lang="ja-JP" altLang="en-US" sz="7200" dirty="0"/>
              <a:t>■表題及び応募団体名の部分は、大きさ・位置の変更をしないで下さい。</a:t>
            </a:r>
            <a:endParaRPr lang="en-US" altLang="ja-JP" sz="7200" dirty="0"/>
          </a:p>
          <a:p>
            <a:endParaRPr lang="en-US" altLang="ja-JP" sz="7200" dirty="0"/>
          </a:p>
          <a:p>
            <a:r>
              <a:rPr lang="ja-JP" altLang="en-US" sz="7200" dirty="0"/>
              <a:t>■審査資料に記載する内容は、「抱えていた課題」、「取組概要、</a:t>
            </a:r>
            <a:r>
              <a:rPr lang="en-US" altLang="ja-JP" sz="7200" dirty="0"/>
              <a:t>【</a:t>
            </a:r>
            <a:r>
              <a:rPr lang="ja-JP" altLang="en-US" sz="7200" dirty="0"/>
              <a:t>活動概要</a:t>
            </a:r>
            <a:r>
              <a:rPr lang="en-US" altLang="ja-JP" sz="7200" dirty="0"/>
              <a:t>】</a:t>
            </a:r>
            <a:r>
              <a:rPr lang="ja-JP" altLang="en-US" sz="7200" dirty="0"/>
              <a:t>」、「取組の効果</a:t>
            </a:r>
            <a:r>
              <a:rPr lang="en-US" altLang="ja-JP" sz="7200" dirty="0"/>
              <a:t>【</a:t>
            </a:r>
            <a:r>
              <a:rPr lang="ja-JP" altLang="en-US" sz="7200" dirty="0"/>
              <a:t>活動の狙い</a:t>
            </a:r>
            <a:r>
              <a:rPr lang="en-US" altLang="ja-JP" sz="7200" dirty="0"/>
              <a:t>】</a:t>
            </a:r>
            <a:r>
              <a:rPr lang="ja-JP" altLang="en-US" sz="7200" dirty="0"/>
              <a:t>」、「</a:t>
            </a:r>
            <a:r>
              <a:rPr lang="en-US" altLang="ja-JP" sz="7200" dirty="0"/>
              <a:t>PR</a:t>
            </a:r>
            <a:r>
              <a:rPr lang="ja-JP" altLang="en-US" sz="7200" dirty="0"/>
              <a:t>ポイント」を必ずご記入ください。</a:t>
            </a:r>
            <a:endParaRPr lang="en-US" altLang="ja-JP" sz="7200" dirty="0"/>
          </a:p>
          <a:p>
            <a:endParaRPr lang="en-US" altLang="ja-JP" sz="7200" dirty="0"/>
          </a:p>
          <a:p>
            <a:r>
              <a:rPr lang="ja-JP" altLang="en-US" sz="7200" dirty="0"/>
              <a:t>■「</a:t>
            </a:r>
            <a:r>
              <a:rPr lang="en-US" altLang="ja-JP" sz="7200" dirty="0"/>
              <a:t>PR</a:t>
            </a:r>
            <a:r>
              <a:rPr lang="ja-JP" altLang="en-US" sz="7200" dirty="0"/>
              <a:t>のポイント」は、募集要領の「審査の観点」を参考に</a:t>
            </a:r>
            <a:r>
              <a:rPr lang="en-US" altLang="ja-JP" sz="7200" dirty="0"/>
              <a:t>PR</a:t>
            </a:r>
            <a:r>
              <a:rPr lang="ja-JP" altLang="en-US" sz="7200" dirty="0"/>
              <a:t>したい点をご記入ください。審査の観点に沿った内容の記載をお願いします。</a:t>
            </a:r>
            <a:endParaRPr lang="en-US" altLang="ja-JP" sz="7200" dirty="0"/>
          </a:p>
          <a:p>
            <a:endParaRPr lang="ja-JP" altLang="en-US" sz="7200" dirty="0"/>
          </a:p>
          <a:p>
            <a:r>
              <a:rPr lang="ja-JP" altLang="en-US" sz="7200" dirty="0"/>
              <a:t>■こちらに貼付した図表・写真のファイルについては、別途、解像度</a:t>
            </a:r>
            <a:endParaRPr lang="en-US" altLang="ja-JP" sz="7200" dirty="0"/>
          </a:p>
          <a:p>
            <a:r>
              <a:rPr lang="en-US" altLang="ja-JP" sz="7200" dirty="0"/>
              <a:t>    </a:t>
            </a:r>
            <a:r>
              <a:rPr lang="ja-JP" altLang="en-US" sz="7200" dirty="0"/>
              <a:t>の高い原本データについてもご提供をお願いいたします。</a:t>
            </a:r>
            <a:endParaRPr lang="en-US" altLang="ja-JP" sz="7200" dirty="0"/>
          </a:p>
          <a:p>
            <a:r>
              <a:rPr lang="ja-JP" altLang="en-US" sz="7200" dirty="0"/>
              <a:t>　  解像度が低いデータを使用された場合、表示が粗くなりますので、</a:t>
            </a:r>
            <a:endParaRPr lang="en-US" altLang="ja-JP" sz="7200" dirty="0"/>
          </a:p>
          <a:p>
            <a:r>
              <a:rPr lang="en-US" altLang="ja-JP" sz="7200" dirty="0"/>
              <a:t>    </a:t>
            </a:r>
            <a:r>
              <a:rPr lang="ja-JP" altLang="en-US" sz="7200" dirty="0"/>
              <a:t>予めご了承ください。</a:t>
            </a:r>
            <a:endParaRPr lang="en-US" altLang="ja-JP" sz="7200" dirty="0"/>
          </a:p>
          <a:p>
            <a:endParaRPr lang="ja-JP" altLang="en-US" sz="7200" dirty="0"/>
          </a:p>
          <a:p>
            <a:r>
              <a:rPr lang="ja-JP" altLang="en-US" sz="7200" dirty="0"/>
              <a:t>■送付いただくパネル用資料は、</a:t>
            </a:r>
            <a:r>
              <a:rPr lang="en-US" altLang="ja-JP" sz="7200" dirty="0"/>
              <a:t>PDF</a:t>
            </a:r>
            <a:r>
              <a:rPr lang="ja-JP" altLang="en-US" sz="7200" dirty="0"/>
              <a:t>に変換せず、「</a:t>
            </a:r>
            <a:r>
              <a:rPr lang="en-US" altLang="ja-JP" sz="7200" dirty="0"/>
              <a:t>PowerPoint</a:t>
            </a:r>
            <a:r>
              <a:rPr lang="ja-JP" altLang="en-US" sz="7200" dirty="0"/>
              <a:t>」</a:t>
            </a:r>
            <a:endParaRPr lang="en-US" altLang="ja-JP" sz="7200" dirty="0"/>
          </a:p>
          <a:p>
            <a:r>
              <a:rPr lang="en-US" altLang="ja-JP" sz="7200" dirty="0"/>
              <a:t>    </a:t>
            </a:r>
            <a:r>
              <a:rPr lang="ja-JP" altLang="en-US" sz="7200" dirty="0"/>
              <a:t>ファイルのままご提供願います。</a:t>
            </a:r>
            <a:endParaRPr lang="en-US" altLang="ja-JP" sz="7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E37F766B-82E6-833A-0106-B31A4B193C2B}"/>
              </a:ext>
            </a:extLst>
          </p:cNvPr>
          <p:cNvGrpSpPr/>
          <p:nvPr/>
        </p:nvGrpSpPr>
        <p:grpSpPr>
          <a:xfrm>
            <a:off x="1655109" y="6475835"/>
            <a:ext cx="26640024" cy="3941246"/>
            <a:chOff x="1456951" y="6530020"/>
            <a:chExt cx="26640024" cy="3941246"/>
          </a:xfrm>
        </p:grpSpPr>
        <p:sp>
          <p:nvSpPr>
            <p:cNvPr id="11" name="正方形/長方形 10"/>
            <p:cNvSpPr/>
            <p:nvPr/>
          </p:nvSpPr>
          <p:spPr>
            <a:xfrm>
              <a:off x="1456951" y="6530020"/>
              <a:ext cx="26573908" cy="394124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0954" tIns="50478" rIns="100954" bIns="50478" rtlCol="0" anchor="ctr"/>
            <a:lstStyle/>
            <a:p>
              <a:pPr algn="ctr"/>
              <a:endParaRPr lang="ja-JP" altLang="en-US" sz="6880" dirty="0"/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2241838" y="8250297"/>
              <a:ext cx="25855137" cy="1764119"/>
            </a:xfrm>
            <a:prstGeom prst="rect">
              <a:avLst/>
            </a:prstGeom>
            <a:noFill/>
          </p:spPr>
          <p:txBody>
            <a:bodyPr wrap="square" lIns="100954" tIns="50478" rIns="100954" bIns="50478" rtlCol="0">
              <a:spAutoFit/>
            </a:bodyPr>
            <a:lstStyle/>
            <a:p>
              <a:r>
                <a:rPr lang="ja-JP" altLang="en-US" sz="3600" dirty="0">
                  <a:latin typeface="Calibri" pitchFamily="34" charset="0"/>
                </a:rPr>
                <a:t>〇△□〇△□〇△□〇△□〇△□〇△□〇△□〇△□〇△□〇△□〇△□〇△□〇△□〇△□〇△□〇△□〇△□〇△□〇△□〇△□〇△□〇△□〇△□〇△□〇□〇△□〇△□〇△□〇△□〇△□〇△□〇△□〇△□〇△□〇△□〇△□〇△〇△□〇△□〇△□〇△□〇□〇△□〇△□〇△□〇△□〇△□〇△□〇△□〇△□〇△□〇△□〇△□〇△□〇△□〇△〇</a:t>
              </a:r>
              <a:endParaRPr lang="en-US" altLang="ja-JP" sz="3600" dirty="0">
                <a:latin typeface="HGPｺﾞｼｯｸM" pitchFamily="50" charset="-128"/>
                <a:ea typeface="HGPｺﾞｼｯｸM" pitchFamily="50" charset="-128"/>
              </a:endParaRPr>
            </a:p>
          </p:txBody>
        </p:sp>
        <p:sp>
          <p:nvSpPr>
            <p:cNvPr id="17" name="角丸四角形 16"/>
            <p:cNvSpPr/>
            <p:nvPr/>
          </p:nvSpPr>
          <p:spPr>
            <a:xfrm>
              <a:off x="1703588" y="6821128"/>
              <a:ext cx="8298841" cy="855971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7658" tIns="38828" rIns="77658" bIns="388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ja-JP" altLang="en-US" sz="4800" dirty="0">
                  <a:solidFill>
                    <a:schemeClr val="tx1"/>
                  </a:solidFill>
                </a:rPr>
                <a:t>　１．抱えていた課題</a:t>
              </a:r>
            </a:p>
          </p:txBody>
        </p:sp>
      </p:grpSp>
      <p:sp>
        <p:nvSpPr>
          <p:cNvPr id="50" name="テキスト ボックス 49"/>
          <p:cNvSpPr txBox="1"/>
          <p:nvPr/>
        </p:nvSpPr>
        <p:spPr>
          <a:xfrm>
            <a:off x="4459515" y="24939775"/>
            <a:ext cx="2823478" cy="585525"/>
          </a:xfrm>
          <a:prstGeom prst="rect">
            <a:avLst/>
          </a:prstGeom>
          <a:noFill/>
        </p:spPr>
        <p:txBody>
          <a:bodyPr wrap="none" lIns="100954" tIns="50478" rIns="100954" bIns="50478" rtlCol="0">
            <a:spAutoFit/>
          </a:bodyPr>
          <a:lstStyle/>
          <a:p>
            <a:r>
              <a:rPr lang="zh-TW" altLang="en-US" sz="3142" b="1" dirty="0">
                <a:solidFill>
                  <a:schemeClr val="bg1"/>
                </a:solidFill>
              </a:rPr>
              <a:t>結果 １ </a:t>
            </a:r>
            <a:r>
              <a:rPr lang="en-US" altLang="zh-TW" sz="3142" b="1" dirty="0">
                <a:solidFill>
                  <a:schemeClr val="bg1"/>
                </a:solidFill>
              </a:rPr>
              <a:t>/ </a:t>
            </a:r>
            <a:r>
              <a:rPr lang="zh-TW" altLang="en-US" sz="3142" b="1" dirty="0">
                <a:solidFill>
                  <a:schemeClr val="bg1"/>
                </a:solidFill>
              </a:rPr>
              <a:t>症例１</a:t>
            </a:r>
            <a:endParaRPr lang="ja-JP" altLang="en-US" sz="3142" b="1" dirty="0">
              <a:solidFill>
                <a:schemeClr val="bg1"/>
              </a:solidFill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88F46EF2-FE26-5307-E6AC-6EFFC7BAFC9F}"/>
              </a:ext>
            </a:extLst>
          </p:cNvPr>
          <p:cNvGrpSpPr/>
          <p:nvPr/>
        </p:nvGrpSpPr>
        <p:grpSpPr>
          <a:xfrm>
            <a:off x="1703331" y="1538706"/>
            <a:ext cx="26573908" cy="4497027"/>
            <a:chOff x="1703331" y="663651"/>
            <a:chExt cx="26573908" cy="4497027"/>
          </a:xfrm>
        </p:grpSpPr>
        <p:sp>
          <p:nvSpPr>
            <p:cNvPr id="44" name="四角形: 角を丸くする 43">
              <a:extLst>
                <a:ext uri="{FF2B5EF4-FFF2-40B4-BE49-F238E27FC236}">
                  <a16:creationId xmlns:a16="http://schemas.microsoft.com/office/drawing/2014/main" id="{8209B828-D33B-40BF-89CE-E48D3483D6E4}"/>
                </a:ext>
              </a:extLst>
            </p:cNvPr>
            <p:cNvSpPr/>
            <p:nvPr/>
          </p:nvSpPr>
          <p:spPr>
            <a:xfrm>
              <a:off x="1703331" y="663651"/>
              <a:ext cx="26573908" cy="4497027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0954" tIns="50478" rIns="100954" bIns="50478" rtlCol="0" anchor="ctr"/>
            <a:lstStyle/>
            <a:p>
              <a:pPr algn="ctr"/>
              <a:endParaRPr lang="ja-JP" altLang="en-US" sz="8001" dirty="0">
                <a:solidFill>
                  <a:schemeClr val="tx1"/>
                </a:solidFill>
              </a:endParaRP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F3FE4474-C29C-4CCF-8413-4E8DB87891DB}"/>
                </a:ext>
              </a:extLst>
            </p:cNvPr>
            <p:cNvSpPr txBox="1"/>
            <p:nvPr/>
          </p:nvSpPr>
          <p:spPr>
            <a:xfrm>
              <a:off x="5119710" y="1521739"/>
              <a:ext cx="19741151" cy="1338977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Dot"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1" b="1" dirty="0"/>
                <a:t>タイトル</a:t>
              </a: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F01FB5D3-97E4-4624-B85F-9E4F6601418A}"/>
                </a:ext>
              </a:extLst>
            </p:cNvPr>
            <p:cNvSpPr txBox="1"/>
            <p:nvPr/>
          </p:nvSpPr>
          <p:spPr>
            <a:xfrm>
              <a:off x="18277289" y="3726420"/>
              <a:ext cx="9337887" cy="1015776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Dot"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ja-JP" altLang="en-US" sz="6001" dirty="0"/>
                <a:t>事業体名</a:t>
              </a:r>
            </a:p>
          </p:txBody>
        </p:sp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1D81AED9-6270-D1D5-6400-B48C1F62D24F}"/>
              </a:ext>
            </a:extLst>
          </p:cNvPr>
          <p:cNvGrpSpPr/>
          <p:nvPr/>
        </p:nvGrpSpPr>
        <p:grpSpPr>
          <a:xfrm>
            <a:off x="1655420" y="11386834"/>
            <a:ext cx="26621819" cy="8114749"/>
            <a:chOff x="1703331" y="10664394"/>
            <a:chExt cx="26621819" cy="8114749"/>
          </a:xfrm>
        </p:grpSpPr>
        <p:sp>
          <p:nvSpPr>
            <p:cNvPr id="12" name="正方形/長方形 11"/>
            <p:cNvSpPr/>
            <p:nvPr/>
          </p:nvSpPr>
          <p:spPr>
            <a:xfrm>
              <a:off x="1703331" y="10664394"/>
              <a:ext cx="26621819" cy="8114749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0954" tIns="50478" rIns="100954" bIns="50478" rtlCol="0" anchor="ctr"/>
            <a:lstStyle/>
            <a:p>
              <a:pPr algn="ctr"/>
              <a:endParaRPr lang="ja-JP" altLang="en-US" sz="6880"/>
            </a:p>
          </p:txBody>
        </p:sp>
        <p:sp>
          <p:nvSpPr>
            <p:cNvPr id="55" name="角丸四角形 16">
              <a:extLst>
                <a:ext uri="{FF2B5EF4-FFF2-40B4-BE49-F238E27FC236}">
                  <a16:creationId xmlns:a16="http://schemas.microsoft.com/office/drawing/2014/main" id="{5086C9E5-779E-4C58-9135-35C77E7EDEB2}"/>
                </a:ext>
              </a:extLst>
            </p:cNvPr>
            <p:cNvSpPr/>
            <p:nvPr/>
          </p:nvSpPr>
          <p:spPr>
            <a:xfrm>
              <a:off x="2020936" y="11389040"/>
              <a:ext cx="8298841" cy="855971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7658" tIns="38828" rIns="77658" bIns="388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ja-JP" altLang="en-US" sz="4800" dirty="0">
                  <a:solidFill>
                    <a:schemeClr val="tx1"/>
                  </a:solidFill>
                </a:rPr>
                <a:t>　２．取組概要</a:t>
              </a:r>
              <a:r>
                <a:rPr lang="en-US" altLang="ja-JP" sz="4800" dirty="0">
                  <a:solidFill>
                    <a:schemeClr val="tx1"/>
                  </a:solidFill>
                </a:rPr>
                <a:t>【</a:t>
              </a:r>
              <a:r>
                <a:rPr lang="ja-JP" altLang="en-US" sz="4800" dirty="0">
                  <a:solidFill>
                    <a:schemeClr val="tx1"/>
                  </a:solidFill>
                </a:rPr>
                <a:t>広報活動概要</a:t>
              </a:r>
              <a:r>
                <a:rPr lang="en-US" altLang="ja-JP" sz="4800" dirty="0">
                  <a:solidFill>
                    <a:schemeClr val="tx1"/>
                  </a:solidFill>
                </a:rPr>
                <a:t>】</a:t>
              </a:r>
              <a:endParaRPr lang="ja-JP" altLang="en-US" sz="4800" dirty="0">
                <a:solidFill>
                  <a:schemeClr val="tx1"/>
                </a:solidFill>
              </a:endParaRPr>
            </a:p>
          </p:txBody>
        </p:sp>
        <p:sp>
          <p:nvSpPr>
            <p:cNvPr id="68" name="テキスト ボックス 67">
              <a:extLst>
                <a:ext uri="{FF2B5EF4-FFF2-40B4-BE49-F238E27FC236}">
                  <a16:creationId xmlns:a16="http://schemas.microsoft.com/office/drawing/2014/main" id="{19148A1C-A9AC-4B17-8D3F-8B79802EEC58}"/>
                </a:ext>
              </a:extLst>
            </p:cNvPr>
            <p:cNvSpPr txBox="1"/>
            <p:nvPr/>
          </p:nvSpPr>
          <p:spPr>
            <a:xfrm>
              <a:off x="2173352" y="12799435"/>
              <a:ext cx="16560125" cy="4533924"/>
            </a:xfrm>
            <a:prstGeom prst="rect">
              <a:avLst/>
            </a:prstGeom>
            <a:noFill/>
          </p:spPr>
          <p:txBody>
            <a:bodyPr wrap="square" lIns="100954" tIns="50478" rIns="100954" bIns="50478" rtlCol="0">
              <a:spAutoFit/>
            </a:bodyPr>
            <a:lstStyle/>
            <a:p>
              <a:r>
                <a:rPr lang="ja-JP" altLang="en-US" sz="3600" dirty="0">
                  <a:latin typeface="Calibri" pitchFamily="34" charset="0"/>
                </a:rPr>
                <a:t>〇△□〇△□〇△□〇△□〇△□〇△□〇△□〇△□〇△□〇△□〇△□〇△</a:t>
              </a:r>
              <a:endParaRPr lang="en-US" altLang="ja-JP" sz="3600" dirty="0">
                <a:latin typeface="Calibri" pitchFamily="34" charset="0"/>
              </a:endParaRPr>
            </a:p>
            <a:p>
              <a:r>
                <a:rPr lang="ja-JP" altLang="en-US" sz="3600" dirty="0">
                  <a:latin typeface="Calibri" pitchFamily="34" charset="0"/>
                </a:rPr>
                <a:t>□〇△□〇△□〇△□〇△□〇△□〇△□〇△□〇△□〇△□〇△□〇△□〇</a:t>
              </a:r>
              <a:endParaRPr lang="en-US" altLang="ja-JP" sz="3600" dirty="0">
                <a:latin typeface="Calibri" pitchFamily="34" charset="0"/>
              </a:endParaRPr>
            </a:p>
            <a:p>
              <a:r>
                <a:rPr lang="ja-JP" altLang="en-US" sz="3600" dirty="0">
                  <a:latin typeface="Calibri" pitchFamily="34" charset="0"/>
                </a:rPr>
                <a:t>△□〇□〇△□〇△□〇△□〇△□〇△□〇△□〇△□〇△□〇△□〇△□〇</a:t>
              </a:r>
              <a:endParaRPr lang="en-US" altLang="ja-JP" sz="3600" dirty="0">
                <a:latin typeface="Calibri" pitchFamily="34" charset="0"/>
              </a:endParaRPr>
            </a:p>
            <a:p>
              <a:r>
                <a:rPr lang="ja-JP" altLang="en-US" sz="3600" dirty="0">
                  <a:latin typeface="Calibri" pitchFamily="34" charset="0"/>
                </a:rPr>
                <a:t>△□〇△□〇△□〇△□〇△□〇△□〇△□〇△□〇△□〇△□〇△□〇△□</a:t>
              </a:r>
              <a:endParaRPr lang="en-US" altLang="ja-JP" sz="3600" dirty="0">
                <a:latin typeface="Calibri" pitchFamily="34" charset="0"/>
              </a:endParaRPr>
            </a:p>
            <a:p>
              <a:r>
                <a:rPr lang="ja-JP" altLang="en-US" sz="3600" dirty="0">
                  <a:latin typeface="Calibri" pitchFamily="34" charset="0"/>
                </a:rPr>
                <a:t>〇△□〇△□△□〇△□〇△□〇△□〇△□〇△□〇△□〇△□〇△□〇△□</a:t>
              </a:r>
              <a:endParaRPr lang="en-US" altLang="ja-JP" sz="3600" dirty="0">
                <a:latin typeface="Calibri" pitchFamily="34" charset="0"/>
              </a:endParaRPr>
            </a:p>
            <a:p>
              <a:r>
                <a:rPr lang="ja-JP" altLang="en-US" sz="3600" dirty="0">
                  <a:latin typeface="Calibri" pitchFamily="34" charset="0"/>
                </a:rPr>
                <a:t>〇△□〇△□△□〇△□〇△□〇△□〇△□〇△□〇△□〇△□〇△□〇△□</a:t>
              </a:r>
              <a:endParaRPr lang="en-US" altLang="ja-JP" sz="3600" dirty="0">
                <a:latin typeface="Calibri" pitchFamily="34" charset="0"/>
              </a:endParaRPr>
            </a:p>
            <a:p>
              <a:r>
                <a:rPr lang="ja-JP" altLang="en-US" sz="3600" dirty="0">
                  <a:latin typeface="Calibri" pitchFamily="34" charset="0"/>
                </a:rPr>
                <a:t>〇△□〇△□△□〇△□〇△□〇△□〇△□〇△□〇△□〇△□〇△□〇△□</a:t>
              </a:r>
              <a:endParaRPr lang="en-US" altLang="ja-JP" sz="3600" dirty="0">
                <a:latin typeface="Calibri" pitchFamily="34" charset="0"/>
              </a:endParaRPr>
            </a:p>
            <a:p>
              <a:r>
                <a:rPr lang="ja-JP" altLang="en-US" sz="3600" dirty="0">
                  <a:latin typeface="Calibri" pitchFamily="34" charset="0"/>
                </a:rPr>
                <a:t>〇△□〇△□〇△□〇△□〇△□〇△□〇△□〇△□〇△□〇△□</a:t>
              </a:r>
              <a:endParaRPr lang="en-US" altLang="ja-JP" sz="3600" dirty="0">
                <a:latin typeface="HGPｺﾞｼｯｸM" pitchFamily="50" charset="-128"/>
                <a:ea typeface="HGPｺﾞｼｯｸM" pitchFamily="50" charset="-128"/>
              </a:endParaRPr>
            </a:p>
          </p:txBody>
        </p:sp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FB8CF2B8-E9D1-3F9F-5E0F-F23102F9799C}"/>
                </a:ext>
              </a:extLst>
            </p:cNvPr>
            <p:cNvGrpSpPr/>
            <p:nvPr/>
          </p:nvGrpSpPr>
          <p:grpSpPr>
            <a:xfrm>
              <a:off x="20336803" y="11598003"/>
              <a:ext cx="5839682" cy="6586702"/>
              <a:chOff x="20336803" y="11598003"/>
              <a:chExt cx="5839682" cy="6586702"/>
            </a:xfrm>
          </p:grpSpPr>
          <p:sp>
            <p:nvSpPr>
              <p:cNvPr id="71" name="正方形/長方形 70">
                <a:extLst>
                  <a:ext uri="{FF2B5EF4-FFF2-40B4-BE49-F238E27FC236}">
                    <a16:creationId xmlns:a16="http://schemas.microsoft.com/office/drawing/2014/main" id="{DE8CB731-939F-49B5-8155-2F9FE1548330}"/>
                  </a:ext>
                </a:extLst>
              </p:cNvPr>
              <p:cNvSpPr/>
              <p:nvPr/>
            </p:nvSpPr>
            <p:spPr>
              <a:xfrm>
                <a:off x="20336803" y="11598003"/>
                <a:ext cx="5839682" cy="561382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6880" dirty="0"/>
              </a:p>
            </p:txBody>
          </p:sp>
          <p:sp>
            <p:nvSpPr>
              <p:cNvPr id="72" name="テキスト ボックス 52">
                <a:extLst>
                  <a:ext uri="{FF2B5EF4-FFF2-40B4-BE49-F238E27FC236}">
                    <a16:creationId xmlns:a16="http://schemas.microsoft.com/office/drawing/2014/main" id="{4FEF72E9-44B7-4F75-94ED-C55C0D472F0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600174" y="13444901"/>
                <a:ext cx="3528081" cy="901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116486" tIns="58242" rIns="116486" bIns="58242">
                <a:spAutoFit/>
              </a:bodyPr>
              <a:lstStyle/>
              <a:p>
                <a:r>
                  <a:rPr lang="ja-JP" altLang="en-US" sz="5096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</a:rPr>
                  <a:t>図表・写真</a:t>
                </a:r>
              </a:p>
            </p:txBody>
          </p:sp>
          <p:sp>
            <p:nvSpPr>
              <p:cNvPr id="73" name="テキスト ボックス 72">
                <a:extLst>
                  <a:ext uri="{FF2B5EF4-FFF2-40B4-BE49-F238E27FC236}">
                    <a16:creationId xmlns:a16="http://schemas.microsoft.com/office/drawing/2014/main" id="{EC5188B6-8519-49B2-BB29-35F9BA62B21C}"/>
                  </a:ext>
                </a:extLst>
              </p:cNvPr>
              <p:cNvSpPr txBox="1"/>
              <p:nvPr/>
            </p:nvSpPr>
            <p:spPr>
              <a:xfrm>
                <a:off x="21436633" y="17590267"/>
                <a:ext cx="4011713" cy="59443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  <a:prstDash val="dashDot"/>
              </a:ln>
            </p:spPr>
            <p:txBody>
              <a:bodyPr wrap="square" lIns="100954" tIns="50478" rIns="100954" bIns="50478" rtlCol="0">
                <a:spAutoFit/>
              </a:bodyPr>
              <a:lstStyle/>
              <a:p>
                <a:pPr algn="ctr"/>
                <a:r>
                  <a:rPr lang="ja-JP" altLang="en-US" sz="3200" dirty="0">
                    <a:latin typeface="Calibri" pitchFamily="34" charset="0"/>
                  </a:rPr>
                  <a:t>キャプション</a:t>
                </a:r>
                <a:endParaRPr lang="en-US" altLang="ja-JP" sz="3200" dirty="0">
                  <a:latin typeface="HGPｺﾞｼｯｸM" pitchFamily="50" charset="-128"/>
                  <a:ea typeface="HGPｺﾞｼｯｸM" pitchFamily="50" charset="-128"/>
                </a:endParaRPr>
              </a:p>
            </p:txBody>
          </p:sp>
        </p:grpSp>
      </p:grp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B4CB25A5-F988-4444-8CA7-D695D12EFB9C}"/>
              </a:ext>
            </a:extLst>
          </p:cNvPr>
          <p:cNvSpPr/>
          <p:nvPr/>
        </p:nvSpPr>
        <p:spPr>
          <a:xfrm>
            <a:off x="1655109" y="33539541"/>
            <a:ext cx="26421301" cy="811474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954" tIns="50478" rIns="100954" bIns="50478" rtlCol="0" anchor="ctr"/>
          <a:lstStyle/>
          <a:p>
            <a:pPr algn="ctr"/>
            <a:endParaRPr lang="ja-JP" altLang="en-US" sz="6880"/>
          </a:p>
        </p:txBody>
      </p:sp>
      <p:sp>
        <p:nvSpPr>
          <p:cNvPr id="99" name="角丸四角形 16">
            <a:extLst>
              <a:ext uri="{FF2B5EF4-FFF2-40B4-BE49-F238E27FC236}">
                <a16:creationId xmlns:a16="http://schemas.microsoft.com/office/drawing/2014/main" id="{6D1F78FA-3925-434C-B1A1-CF75D379BB1B}"/>
              </a:ext>
            </a:extLst>
          </p:cNvPr>
          <p:cNvSpPr/>
          <p:nvPr/>
        </p:nvSpPr>
        <p:spPr>
          <a:xfrm>
            <a:off x="2292771" y="34070579"/>
            <a:ext cx="9541767" cy="11574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7658" tIns="38828" rIns="77658" bIns="3882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4800" dirty="0">
                <a:solidFill>
                  <a:schemeClr val="tx1"/>
                </a:solidFill>
              </a:rPr>
              <a:t>　４．</a:t>
            </a:r>
            <a:r>
              <a:rPr lang="en-US" altLang="ja-JP" sz="4800" dirty="0">
                <a:solidFill>
                  <a:schemeClr val="tx1"/>
                </a:solidFill>
              </a:rPr>
              <a:t>PR</a:t>
            </a:r>
            <a:r>
              <a:rPr lang="ja-JP" altLang="en-US" sz="4800" dirty="0">
                <a:solidFill>
                  <a:schemeClr val="tx1"/>
                </a:solidFill>
              </a:rPr>
              <a:t>ポイント</a:t>
            </a: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27125119-D2FB-4117-A72C-81A88841DBA1}"/>
              </a:ext>
            </a:extLst>
          </p:cNvPr>
          <p:cNvSpPr txBox="1"/>
          <p:nvPr/>
        </p:nvSpPr>
        <p:spPr>
          <a:xfrm>
            <a:off x="2096221" y="35982397"/>
            <a:ext cx="25782266" cy="5236509"/>
          </a:xfrm>
          <a:prstGeom prst="rect">
            <a:avLst/>
          </a:prstGeom>
          <a:noFill/>
        </p:spPr>
        <p:txBody>
          <a:bodyPr wrap="square" lIns="100954" tIns="50478" rIns="100954" bIns="50478" rtlCol="0">
            <a:spAutoFit/>
          </a:bodyPr>
          <a:lstStyle/>
          <a:p>
            <a:r>
              <a:rPr lang="en-US" altLang="ja-JP" sz="4000" dirty="0">
                <a:latin typeface="Calibri" pitchFamily="34" charset="0"/>
              </a:rPr>
              <a:t>※</a:t>
            </a:r>
            <a:r>
              <a:rPr lang="ja-JP" altLang="en-US" sz="4000" dirty="0">
                <a:latin typeface="Calibri" pitchFamily="34" charset="0"/>
              </a:rPr>
              <a:t>募集要領の「審査の観点」に沿ってＰＲしたい内容をご記入ください。</a:t>
            </a:r>
            <a:endParaRPr lang="en-US" altLang="ja-JP" sz="4000" dirty="0">
              <a:latin typeface="Calibri" pitchFamily="34" charset="0"/>
            </a:endParaRPr>
          </a:p>
          <a:p>
            <a:endParaRPr lang="en-US" altLang="ja-JP" sz="4000" dirty="0">
              <a:latin typeface="Calibri" pitchFamily="34" charset="0"/>
            </a:endParaRPr>
          </a:p>
          <a:p>
            <a:r>
              <a:rPr lang="ja-JP" altLang="en-US" sz="4000" dirty="0">
                <a:latin typeface="Calibri" pitchFamily="34" charset="0"/>
              </a:rPr>
              <a:t>〇△□〇△□〇△□〇△□〇△□〇△□〇△□〇△□〇△□〇△□〇△□〇△</a:t>
            </a:r>
            <a:endParaRPr lang="en-US" altLang="ja-JP" sz="4000" dirty="0">
              <a:latin typeface="Calibri" pitchFamily="34" charset="0"/>
            </a:endParaRPr>
          </a:p>
          <a:p>
            <a:r>
              <a:rPr lang="ja-JP" altLang="en-US" sz="4000" dirty="0">
                <a:latin typeface="Calibri" pitchFamily="34" charset="0"/>
              </a:rPr>
              <a:t>□〇△□〇△□〇△□〇△□〇△□〇△□〇△□〇△□〇△□〇△□〇△□〇</a:t>
            </a:r>
            <a:endParaRPr lang="en-US" altLang="ja-JP" sz="4000" dirty="0">
              <a:latin typeface="Calibri" pitchFamily="34" charset="0"/>
            </a:endParaRPr>
          </a:p>
          <a:p>
            <a:r>
              <a:rPr lang="ja-JP" altLang="en-US" sz="4000" dirty="0">
                <a:latin typeface="Calibri" pitchFamily="34" charset="0"/>
              </a:rPr>
              <a:t>□〇△□〇△□〇△□〇△□〇△□〇△□〇△□〇△□〇△□〇△□〇△□〇</a:t>
            </a:r>
            <a:endParaRPr lang="en-US" altLang="ja-JP" sz="4000" dirty="0">
              <a:latin typeface="Calibri" pitchFamily="34" charset="0"/>
            </a:endParaRPr>
          </a:p>
          <a:p>
            <a:r>
              <a:rPr lang="ja-JP" altLang="en-US" sz="4000" dirty="0">
                <a:latin typeface="Calibri" pitchFamily="34" charset="0"/>
              </a:rPr>
              <a:t>△□〇△□〇△□〇△□〇△□〇△□〇△□〇△□〇△□〇△□〇△□〇△□</a:t>
            </a:r>
            <a:endParaRPr lang="en-US" altLang="ja-JP" sz="4000" dirty="0">
              <a:latin typeface="Calibri" pitchFamily="34" charset="0"/>
            </a:endParaRPr>
          </a:p>
          <a:p>
            <a:r>
              <a:rPr lang="ja-JP" altLang="en-US" sz="4000" dirty="0">
                <a:latin typeface="Calibri" pitchFamily="34" charset="0"/>
              </a:rPr>
              <a:t>〇△□〇△□〇△□〇△□〇△□〇△□〇△□〇△□〇△□〇△□〇△□〇△</a:t>
            </a:r>
            <a:endParaRPr lang="en-US" altLang="ja-JP" sz="40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66E5D22-A8A5-52B0-3C1D-2F2A6CAA8E8B}"/>
              </a:ext>
            </a:extLst>
          </p:cNvPr>
          <p:cNvSpPr/>
          <p:nvPr/>
        </p:nvSpPr>
        <p:spPr>
          <a:xfrm>
            <a:off x="22248867" y="34783889"/>
            <a:ext cx="4035189" cy="46703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6880" dirty="0"/>
          </a:p>
        </p:txBody>
      </p:sp>
      <p:sp>
        <p:nvSpPr>
          <p:cNvPr id="19" name="テキスト ボックス 52">
            <a:extLst>
              <a:ext uri="{FF2B5EF4-FFF2-40B4-BE49-F238E27FC236}">
                <a16:creationId xmlns:a16="http://schemas.microsoft.com/office/drawing/2014/main" id="{709653C6-47C7-9B8D-79B3-D63C2759C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24500" y="35783593"/>
            <a:ext cx="3546330" cy="1335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6486" tIns="58242" rIns="116486" bIns="58242">
            <a:spAutoFit/>
          </a:bodyPr>
          <a:lstStyle/>
          <a:p>
            <a:r>
              <a:rPr lang="ja-JP" altLang="en-US" sz="5096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図表・写真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76A00E06-CF1F-DB63-B10E-9B0E0CFA9EA2}"/>
              </a:ext>
            </a:extLst>
          </p:cNvPr>
          <p:cNvSpPr txBox="1"/>
          <p:nvPr/>
        </p:nvSpPr>
        <p:spPr>
          <a:xfrm>
            <a:off x="22737726" y="39921310"/>
            <a:ext cx="3149035" cy="594438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lIns="100954" tIns="50478" rIns="100954" bIns="50478" rtlCol="0">
            <a:spAutoFit/>
          </a:bodyPr>
          <a:lstStyle/>
          <a:p>
            <a:pPr algn="ctr"/>
            <a:r>
              <a:rPr lang="ja-JP" altLang="en-US" sz="3200" dirty="0">
                <a:latin typeface="Calibri" pitchFamily="34" charset="0"/>
              </a:rPr>
              <a:t>キャプション</a:t>
            </a:r>
            <a:endParaRPr lang="en-US" altLang="ja-JP" sz="3200" dirty="0">
              <a:latin typeface="HGPｺﾞｼｯｸM" pitchFamily="50" charset="-128"/>
              <a:ea typeface="HGPｺﾞｼｯｸM" pitchFamily="50" charset="-128"/>
            </a:endParaRPr>
          </a:p>
        </p:txBody>
      </p:sp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76B419E9-4C64-4303-E346-5F4729FC277C}"/>
              </a:ext>
            </a:extLst>
          </p:cNvPr>
          <p:cNvGrpSpPr/>
          <p:nvPr/>
        </p:nvGrpSpPr>
        <p:grpSpPr>
          <a:xfrm>
            <a:off x="1676289" y="20227459"/>
            <a:ext cx="26622130" cy="12527824"/>
            <a:chOff x="1454280" y="20920600"/>
            <a:chExt cx="26622130" cy="12527824"/>
          </a:xfrm>
        </p:grpSpPr>
        <p:sp>
          <p:nvSpPr>
            <p:cNvPr id="24" name="正方形/長方形 23"/>
            <p:cNvSpPr/>
            <p:nvPr/>
          </p:nvSpPr>
          <p:spPr>
            <a:xfrm>
              <a:off x="1454280" y="20920600"/>
              <a:ext cx="26622130" cy="1252782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0954" tIns="50478" rIns="100954" bIns="50478" rtlCol="0" anchor="ctr"/>
            <a:lstStyle/>
            <a:p>
              <a:pPr algn="ctr"/>
              <a:endParaRPr lang="ja-JP" altLang="en-US" sz="6880"/>
            </a:p>
          </p:txBody>
        </p:sp>
        <p:sp>
          <p:nvSpPr>
            <p:cNvPr id="69" name="角丸四角形 16">
              <a:extLst>
                <a:ext uri="{FF2B5EF4-FFF2-40B4-BE49-F238E27FC236}">
                  <a16:creationId xmlns:a16="http://schemas.microsoft.com/office/drawing/2014/main" id="{CFCB6062-A6CC-426C-BCF2-02893D445D40}"/>
                </a:ext>
              </a:extLst>
            </p:cNvPr>
            <p:cNvSpPr/>
            <p:nvPr/>
          </p:nvSpPr>
          <p:spPr>
            <a:xfrm>
              <a:off x="1998235" y="21891828"/>
              <a:ext cx="9614294" cy="1301541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7658" tIns="38828" rIns="77658" bIns="388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ja-JP" altLang="en-US" sz="4800" dirty="0">
                  <a:solidFill>
                    <a:schemeClr val="tx1"/>
                  </a:solidFill>
                </a:rPr>
                <a:t>　３．取組の効果</a:t>
              </a:r>
              <a:r>
                <a:rPr lang="en-US" altLang="ja-JP" sz="4800" dirty="0">
                  <a:solidFill>
                    <a:schemeClr val="tx1"/>
                  </a:solidFill>
                </a:rPr>
                <a:t>【</a:t>
              </a:r>
              <a:r>
                <a:rPr lang="ja-JP" altLang="en-US" sz="4800" dirty="0">
                  <a:solidFill>
                    <a:schemeClr val="tx1"/>
                  </a:solidFill>
                </a:rPr>
                <a:t>広報活動の狙い</a:t>
              </a:r>
              <a:r>
                <a:rPr lang="en-US" altLang="ja-JP" sz="4800" dirty="0">
                  <a:solidFill>
                    <a:schemeClr val="tx1"/>
                  </a:solidFill>
                </a:rPr>
                <a:t>】</a:t>
              </a:r>
              <a:endParaRPr lang="ja-JP" altLang="en-US" sz="4800" dirty="0">
                <a:solidFill>
                  <a:schemeClr val="tx1"/>
                </a:solidFill>
              </a:endParaRPr>
            </a:p>
          </p:txBody>
        </p:sp>
        <p:sp>
          <p:nvSpPr>
            <p:cNvPr id="70" name="テキスト ボックス 69">
              <a:extLst>
                <a:ext uri="{FF2B5EF4-FFF2-40B4-BE49-F238E27FC236}">
                  <a16:creationId xmlns:a16="http://schemas.microsoft.com/office/drawing/2014/main" id="{EB9591C6-C28E-4646-A884-B7865A9D4BCB}"/>
                </a:ext>
              </a:extLst>
            </p:cNvPr>
            <p:cNvSpPr txBox="1"/>
            <p:nvPr/>
          </p:nvSpPr>
          <p:spPr>
            <a:xfrm>
              <a:off x="1998235" y="23751073"/>
              <a:ext cx="25978238" cy="3661652"/>
            </a:xfrm>
            <a:prstGeom prst="rect">
              <a:avLst/>
            </a:prstGeom>
            <a:noFill/>
          </p:spPr>
          <p:txBody>
            <a:bodyPr wrap="square" lIns="100954" tIns="50478" rIns="100954" bIns="50478" rtlCol="0">
              <a:spAutoFit/>
            </a:bodyPr>
            <a:lstStyle/>
            <a:p>
              <a:r>
                <a:rPr lang="ja-JP" altLang="en-US" sz="4000" dirty="0">
                  <a:latin typeface="Calibri" pitchFamily="34" charset="0"/>
                </a:rPr>
                <a:t>〇△□〇△□〇△□〇△□〇△□〇△□〇△□〇△□〇△□〇△□〇△□〇△□〇△□〇△□〇△□〇△□〇△□〇△□〇△□〇△□〇△□〇△□〇△□〇△□〇□〇△□〇△□〇△□〇△□〇△□〇△□〇△□〇△□</a:t>
              </a:r>
              <a:endParaRPr lang="en-US" altLang="ja-JP" sz="4000" dirty="0">
                <a:latin typeface="Calibri" pitchFamily="34" charset="0"/>
              </a:endParaRPr>
            </a:p>
            <a:p>
              <a:r>
                <a:rPr lang="ja-JP" altLang="en-US" sz="4000" dirty="0">
                  <a:latin typeface="Calibri" pitchFamily="34" charset="0"/>
                </a:rPr>
                <a:t>〇△□〇△□〇△□〇△□〇△□〇△□〇△□〇△□〇△□〇△□〇△□〇△□〇△□〇△□〇△□〇△□〇</a:t>
              </a:r>
              <a:endParaRPr lang="en-US" altLang="ja-JP" sz="4000" dirty="0">
                <a:latin typeface="Calibri" pitchFamily="34" charset="0"/>
              </a:endParaRPr>
            </a:p>
            <a:p>
              <a:r>
                <a:rPr lang="ja-JP" altLang="en-US" sz="4000" dirty="0">
                  <a:latin typeface="Calibri" pitchFamily="34" charset="0"/>
                </a:rPr>
                <a:t>△□〇△□〇△□〇△□〇△□〇△□〇△□〇△□〇□〇△□〇△□〇△□〇△□〇△□〇△□〇△□〇△□</a:t>
              </a:r>
              <a:endParaRPr lang="en-US" altLang="ja-JP" sz="4000" dirty="0">
                <a:latin typeface="Calibri" pitchFamily="34" charset="0"/>
              </a:endParaRPr>
            </a:p>
            <a:p>
              <a:r>
                <a:rPr lang="ja-JP" altLang="en-US" sz="4000" dirty="0">
                  <a:latin typeface="Calibri" pitchFamily="34" charset="0"/>
                </a:rPr>
                <a:t>〇△□〇△□〇△□〇△□〇△□〇△□〇△□〇△□〇△□〇△□〇△□〇△□〇△□〇△□〇△□〇△□〇</a:t>
              </a:r>
              <a:endParaRPr lang="en-US" altLang="ja-JP" sz="4000" dirty="0">
                <a:latin typeface="Calibri" pitchFamily="34" charset="0"/>
              </a:endParaRPr>
            </a:p>
            <a:p>
              <a:endParaRPr lang="en-US" altLang="ja-JP" sz="4000" dirty="0">
                <a:latin typeface="HGPｺﾞｼｯｸM" pitchFamily="50" charset="-128"/>
                <a:ea typeface="HGPｺﾞｼｯｸM" pitchFamily="50" charset="-128"/>
              </a:endParaRPr>
            </a:p>
          </p:txBody>
        </p:sp>
        <p:grpSp>
          <p:nvGrpSpPr>
            <p:cNvPr id="29" name="グループ化 28">
              <a:extLst>
                <a:ext uri="{FF2B5EF4-FFF2-40B4-BE49-F238E27FC236}">
                  <a16:creationId xmlns:a16="http://schemas.microsoft.com/office/drawing/2014/main" id="{34183243-41C3-67AE-5511-05BA1B9625DA}"/>
                </a:ext>
              </a:extLst>
            </p:cNvPr>
            <p:cNvGrpSpPr/>
            <p:nvPr/>
          </p:nvGrpSpPr>
          <p:grpSpPr>
            <a:xfrm>
              <a:off x="3314922" y="27412725"/>
              <a:ext cx="5839682" cy="5242621"/>
              <a:chOff x="20336803" y="11598003"/>
              <a:chExt cx="5839682" cy="5655977"/>
            </a:xfrm>
          </p:grpSpPr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C3C1E58F-E4B4-50EB-70D5-44058BAE2125}"/>
                  </a:ext>
                </a:extLst>
              </p:cNvPr>
              <p:cNvSpPr/>
              <p:nvPr/>
            </p:nvSpPr>
            <p:spPr>
              <a:xfrm>
                <a:off x="20336803" y="11598003"/>
                <a:ext cx="5839682" cy="460458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6880" dirty="0"/>
              </a:p>
            </p:txBody>
          </p:sp>
          <p:sp>
            <p:nvSpPr>
              <p:cNvPr id="31" name="テキスト ボックス 52">
                <a:extLst>
                  <a:ext uri="{FF2B5EF4-FFF2-40B4-BE49-F238E27FC236}">
                    <a16:creationId xmlns:a16="http://schemas.microsoft.com/office/drawing/2014/main" id="{C8E16FDA-E1BA-537D-C1C8-4A85C5AB2D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600174" y="13444901"/>
                <a:ext cx="3528081" cy="901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116486" tIns="58242" rIns="116486" bIns="58242">
                <a:spAutoFit/>
              </a:bodyPr>
              <a:lstStyle/>
              <a:p>
                <a:r>
                  <a:rPr lang="ja-JP" altLang="en-US" sz="5096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</a:rPr>
                  <a:t>図表・写真</a:t>
                </a:r>
              </a:p>
            </p:txBody>
          </p:sp>
          <p:sp>
            <p:nvSpPr>
              <p:cNvPr id="32" name="テキスト ボックス 31">
                <a:extLst>
                  <a:ext uri="{FF2B5EF4-FFF2-40B4-BE49-F238E27FC236}">
                    <a16:creationId xmlns:a16="http://schemas.microsoft.com/office/drawing/2014/main" id="{B3C8EFF4-1F02-E48D-8DBD-DC5F8038613B}"/>
                  </a:ext>
                </a:extLst>
              </p:cNvPr>
              <p:cNvSpPr txBox="1"/>
              <p:nvPr/>
            </p:nvSpPr>
            <p:spPr>
              <a:xfrm>
                <a:off x="21116542" y="16659542"/>
                <a:ext cx="4011713" cy="59443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  <a:prstDash val="dashDot"/>
              </a:ln>
            </p:spPr>
            <p:txBody>
              <a:bodyPr wrap="square" lIns="100954" tIns="50478" rIns="100954" bIns="50478" rtlCol="0">
                <a:spAutoFit/>
              </a:bodyPr>
              <a:lstStyle/>
              <a:p>
                <a:pPr algn="ctr"/>
                <a:r>
                  <a:rPr lang="ja-JP" altLang="en-US" sz="3200" dirty="0">
                    <a:latin typeface="Calibri" pitchFamily="34" charset="0"/>
                  </a:rPr>
                  <a:t>キャプション</a:t>
                </a:r>
                <a:endParaRPr lang="en-US" altLang="ja-JP" sz="3200" dirty="0">
                  <a:latin typeface="HGPｺﾞｼｯｸM" pitchFamily="50" charset="-128"/>
                  <a:ea typeface="HGPｺﾞｼｯｸM" pitchFamily="50" charset="-128"/>
                </a:endParaRPr>
              </a:p>
            </p:txBody>
          </p:sp>
        </p:grpSp>
        <p:grpSp>
          <p:nvGrpSpPr>
            <p:cNvPr id="33" name="グループ化 32">
              <a:extLst>
                <a:ext uri="{FF2B5EF4-FFF2-40B4-BE49-F238E27FC236}">
                  <a16:creationId xmlns:a16="http://schemas.microsoft.com/office/drawing/2014/main" id="{FE932378-2204-6C1F-94CB-87E4420F2B1D}"/>
                </a:ext>
              </a:extLst>
            </p:cNvPr>
            <p:cNvGrpSpPr/>
            <p:nvPr/>
          </p:nvGrpSpPr>
          <p:grpSpPr>
            <a:xfrm>
              <a:off x="11543540" y="27533248"/>
              <a:ext cx="5839682" cy="5242621"/>
              <a:chOff x="20336803" y="11598003"/>
              <a:chExt cx="5839682" cy="5655977"/>
            </a:xfrm>
          </p:grpSpPr>
          <p:sp>
            <p:nvSpPr>
              <p:cNvPr id="34" name="正方形/長方形 33">
                <a:extLst>
                  <a:ext uri="{FF2B5EF4-FFF2-40B4-BE49-F238E27FC236}">
                    <a16:creationId xmlns:a16="http://schemas.microsoft.com/office/drawing/2014/main" id="{BE07DB8F-990A-A9BD-8A3A-356DCE0779C4}"/>
                  </a:ext>
                </a:extLst>
              </p:cNvPr>
              <p:cNvSpPr/>
              <p:nvPr/>
            </p:nvSpPr>
            <p:spPr>
              <a:xfrm>
                <a:off x="20336803" y="11598003"/>
                <a:ext cx="5839682" cy="460458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6880" dirty="0"/>
              </a:p>
            </p:txBody>
          </p:sp>
          <p:sp>
            <p:nvSpPr>
              <p:cNvPr id="35" name="テキスト ボックス 52">
                <a:extLst>
                  <a:ext uri="{FF2B5EF4-FFF2-40B4-BE49-F238E27FC236}">
                    <a16:creationId xmlns:a16="http://schemas.microsoft.com/office/drawing/2014/main" id="{20DFCDA7-51E9-3A48-316F-71C925407B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600174" y="13444901"/>
                <a:ext cx="3528081" cy="901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116486" tIns="58242" rIns="116486" bIns="58242">
                <a:spAutoFit/>
              </a:bodyPr>
              <a:lstStyle/>
              <a:p>
                <a:r>
                  <a:rPr lang="ja-JP" altLang="en-US" sz="5096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</a:rPr>
                  <a:t>図表・写真</a:t>
                </a:r>
              </a:p>
            </p:txBody>
          </p:sp>
          <p:sp>
            <p:nvSpPr>
              <p:cNvPr id="36" name="テキスト ボックス 35">
                <a:extLst>
                  <a:ext uri="{FF2B5EF4-FFF2-40B4-BE49-F238E27FC236}">
                    <a16:creationId xmlns:a16="http://schemas.microsoft.com/office/drawing/2014/main" id="{0FF4EA46-A781-741E-DAE1-C2657D9EC777}"/>
                  </a:ext>
                </a:extLst>
              </p:cNvPr>
              <p:cNvSpPr txBox="1"/>
              <p:nvPr/>
            </p:nvSpPr>
            <p:spPr>
              <a:xfrm>
                <a:off x="21116542" y="16659542"/>
                <a:ext cx="4011713" cy="59443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  <a:prstDash val="dashDot"/>
              </a:ln>
            </p:spPr>
            <p:txBody>
              <a:bodyPr wrap="square" lIns="100954" tIns="50478" rIns="100954" bIns="50478" rtlCol="0">
                <a:spAutoFit/>
              </a:bodyPr>
              <a:lstStyle/>
              <a:p>
                <a:pPr algn="ctr"/>
                <a:r>
                  <a:rPr lang="ja-JP" altLang="en-US" sz="3200" dirty="0">
                    <a:latin typeface="Calibri" pitchFamily="34" charset="0"/>
                  </a:rPr>
                  <a:t>キャプション</a:t>
                </a:r>
                <a:endParaRPr lang="en-US" altLang="ja-JP" sz="3200" dirty="0">
                  <a:latin typeface="HGPｺﾞｼｯｸM" pitchFamily="50" charset="-128"/>
                  <a:ea typeface="HGPｺﾞｼｯｸM" pitchFamily="50" charset="-128"/>
                </a:endParaRPr>
              </a:p>
            </p:txBody>
          </p:sp>
        </p:grp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9CD4DED0-DE48-F1B7-8A08-A403086450FD}"/>
                </a:ext>
              </a:extLst>
            </p:cNvPr>
            <p:cNvGrpSpPr/>
            <p:nvPr/>
          </p:nvGrpSpPr>
          <p:grpSpPr>
            <a:xfrm>
              <a:off x="20155009" y="27621887"/>
              <a:ext cx="5839682" cy="5242621"/>
              <a:chOff x="20336803" y="11598003"/>
              <a:chExt cx="5839682" cy="5655977"/>
            </a:xfrm>
          </p:grpSpPr>
          <p:sp>
            <p:nvSpPr>
              <p:cNvPr id="38" name="正方形/長方形 37">
                <a:extLst>
                  <a:ext uri="{FF2B5EF4-FFF2-40B4-BE49-F238E27FC236}">
                    <a16:creationId xmlns:a16="http://schemas.microsoft.com/office/drawing/2014/main" id="{83A8FE54-35EC-A6E2-B7B8-41FA16F18CB8}"/>
                  </a:ext>
                </a:extLst>
              </p:cNvPr>
              <p:cNvSpPr/>
              <p:nvPr/>
            </p:nvSpPr>
            <p:spPr>
              <a:xfrm>
                <a:off x="20336803" y="11598003"/>
                <a:ext cx="5839682" cy="460458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6880" dirty="0"/>
              </a:p>
            </p:txBody>
          </p:sp>
          <p:sp>
            <p:nvSpPr>
              <p:cNvPr id="39" name="テキスト ボックス 52">
                <a:extLst>
                  <a:ext uri="{FF2B5EF4-FFF2-40B4-BE49-F238E27FC236}">
                    <a16:creationId xmlns:a16="http://schemas.microsoft.com/office/drawing/2014/main" id="{DA545A63-0DB3-7DCD-8B80-69868849E64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600174" y="13444901"/>
                <a:ext cx="3528081" cy="901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116486" tIns="58242" rIns="116486" bIns="58242">
                <a:spAutoFit/>
              </a:bodyPr>
              <a:lstStyle/>
              <a:p>
                <a:r>
                  <a:rPr lang="ja-JP" altLang="en-US" sz="5096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</a:rPr>
                  <a:t>図表・写真</a:t>
                </a:r>
              </a:p>
            </p:txBody>
          </p:sp>
          <p:sp>
            <p:nvSpPr>
              <p:cNvPr id="40" name="テキスト ボックス 39">
                <a:extLst>
                  <a:ext uri="{FF2B5EF4-FFF2-40B4-BE49-F238E27FC236}">
                    <a16:creationId xmlns:a16="http://schemas.microsoft.com/office/drawing/2014/main" id="{9FCDC45D-F07F-4116-2543-336985AA73E5}"/>
                  </a:ext>
                </a:extLst>
              </p:cNvPr>
              <p:cNvSpPr txBox="1"/>
              <p:nvPr/>
            </p:nvSpPr>
            <p:spPr>
              <a:xfrm>
                <a:off x="21116542" y="16659542"/>
                <a:ext cx="4011713" cy="59443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  <a:prstDash val="dashDot"/>
              </a:ln>
            </p:spPr>
            <p:txBody>
              <a:bodyPr wrap="square" lIns="100954" tIns="50478" rIns="100954" bIns="50478" rtlCol="0">
                <a:spAutoFit/>
              </a:bodyPr>
              <a:lstStyle/>
              <a:p>
                <a:pPr algn="ctr"/>
                <a:r>
                  <a:rPr lang="ja-JP" altLang="en-US" sz="3200" dirty="0">
                    <a:latin typeface="Calibri" pitchFamily="34" charset="0"/>
                  </a:rPr>
                  <a:t>キャプション</a:t>
                </a:r>
                <a:endParaRPr lang="en-US" altLang="ja-JP" sz="3200" dirty="0">
                  <a:latin typeface="HGPｺﾞｼｯｸM" pitchFamily="50" charset="-128"/>
                  <a:ea typeface="HGPｺﾞｼｯｸM" pitchFamily="50" charset="-12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822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8209B828-D33B-40BF-89CE-E48D3483D6E4}"/>
              </a:ext>
            </a:extLst>
          </p:cNvPr>
          <p:cNvSpPr/>
          <p:nvPr/>
        </p:nvSpPr>
        <p:spPr>
          <a:xfrm>
            <a:off x="1703331" y="951715"/>
            <a:ext cx="26573908" cy="449702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954" tIns="50478" rIns="100954" bIns="50478" rtlCol="0" anchor="ctr"/>
          <a:lstStyle/>
          <a:p>
            <a:pPr algn="ctr"/>
            <a:endParaRPr lang="ja-JP" altLang="en-US" sz="8001" dirty="0">
              <a:solidFill>
                <a:schemeClr val="tx1"/>
              </a:solidFill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3FE4474-C29C-4CCF-8413-4E8DB87891DB}"/>
              </a:ext>
            </a:extLst>
          </p:cNvPr>
          <p:cNvSpPr txBox="1"/>
          <p:nvPr/>
        </p:nvSpPr>
        <p:spPr>
          <a:xfrm>
            <a:off x="5119710" y="1659433"/>
            <a:ext cx="19741151" cy="1338977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1" b="1" dirty="0"/>
              <a:t>タイトル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01FB5D3-97E4-4624-B85F-9E4F6601418A}"/>
              </a:ext>
            </a:extLst>
          </p:cNvPr>
          <p:cNvSpPr txBox="1"/>
          <p:nvPr/>
        </p:nvSpPr>
        <p:spPr>
          <a:xfrm>
            <a:off x="18277289" y="4048404"/>
            <a:ext cx="9337887" cy="1015776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pPr algn="r"/>
            <a:r>
              <a:rPr lang="ja-JP" altLang="en-US" sz="6001" dirty="0"/>
              <a:t>事業体名</a:t>
            </a:r>
          </a:p>
        </p:txBody>
      </p:sp>
      <p:sp>
        <p:nvSpPr>
          <p:cNvPr id="54" name="四角形: メモ 53">
            <a:extLst>
              <a:ext uri="{FF2B5EF4-FFF2-40B4-BE49-F238E27FC236}">
                <a16:creationId xmlns:a16="http://schemas.microsoft.com/office/drawing/2014/main" id="{4A59EA56-FDE3-469D-AF48-724AA452EC2A}"/>
              </a:ext>
            </a:extLst>
          </p:cNvPr>
          <p:cNvSpPr/>
          <p:nvPr/>
        </p:nvSpPr>
        <p:spPr>
          <a:xfrm>
            <a:off x="1970541" y="6345689"/>
            <a:ext cx="13191966" cy="13844133"/>
          </a:xfrm>
          <a:prstGeom prst="foldedCorner">
            <a:avLst>
              <a:gd name="adj" fmla="val 11233"/>
            </a:avLst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954" tIns="50478" rIns="100954" bIns="50478" rtlCol="0" anchor="ctr"/>
          <a:lstStyle/>
          <a:p>
            <a:pPr algn="ctr"/>
            <a:endParaRPr lang="ja-JP" altLang="en-US" sz="688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1D9E13A2-2748-4073-B0CD-81E60FECC4C8}"/>
              </a:ext>
            </a:extLst>
          </p:cNvPr>
          <p:cNvSpPr txBox="1"/>
          <p:nvPr/>
        </p:nvSpPr>
        <p:spPr>
          <a:xfrm>
            <a:off x="4579255" y="6857411"/>
            <a:ext cx="2823478" cy="585525"/>
          </a:xfrm>
          <a:prstGeom prst="rect">
            <a:avLst/>
          </a:prstGeom>
          <a:noFill/>
        </p:spPr>
        <p:txBody>
          <a:bodyPr wrap="none" lIns="100954" tIns="50478" rIns="100954" bIns="50478" rtlCol="0">
            <a:spAutoFit/>
          </a:bodyPr>
          <a:lstStyle/>
          <a:p>
            <a:r>
              <a:rPr lang="zh-TW" altLang="en-US" sz="3142" b="1" dirty="0">
                <a:solidFill>
                  <a:schemeClr val="bg1"/>
                </a:solidFill>
              </a:rPr>
              <a:t>結果 １ </a:t>
            </a:r>
            <a:r>
              <a:rPr lang="en-US" altLang="zh-TW" sz="3142" b="1" dirty="0">
                <a:solidFill>
                  <a:schemeClr val="bg1"/>
                </a:solidFill>
              </a:rPr>
              <a:t>/ </a:t>
            </a:r>
            <a:r>
              <a:rPr lang="zh-TW" altLang="en-US" sz="3142" b="1" dirty="0">
                <a:solidFill>
                  <a:schemeClr val="bg1"/>
                </a:solidFill>
              </a:rPr>
              <a:t>症例１</a:t>
            </a:r>
            <a:endParaRPr lang="ja-JP" altLang="en-US" sz="3142" b="1" dirty="0">
              <a:solidFill>
                <a:schemeClr val="bg1"/>
              </a:solidFill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C665F5B3-0458-46D6-841C-17FACDF52A6A}"/>
              </a:ext>
            </a:extLst>
          </p:cNvPr>
          <p:cNvSpPr txBox="1"/>
          <p:nvPr/>
        </p:nvSpPr>
        <p:spPr>
          <a:xfrm>
            <a:off x="2515328" y="8153316"/>
            <a:ext cx="11370425" cy="2564427"/>
          </a:xfrm>
          <a:prstGeom prst="rect">
            <a:avLst/>
          </a:prstGeom>
          <a:noFill/>
        </p:spPr>
        <p:txBody>
          <a:bodyPr wrap="square" lIns="100954" tIns="50478" rIns="100954" bIns="50478" rtlCol="0">
            <a:spAutoFit/>
          </a:bodyPr>
          <a:lstStyle/>
          <a:p>
            <a:r>
              <a:rPr lang="ja-JP" altLang="en-US" sz="4000" dirty="0">
                <a:latin typeface="Calibri" pitchFamily="34" charset="0"/>
              </a:rPr>
              <a:t>〇△□〇△□〇△□〇△□〇△□〇△□〇△□〇△□〇△□〇△□〇△□〇△□〇△□〇△□〇△□〇△□〇△□ △□〇△□〇△□〇△□〇△□〇△□〇△□〇△□〇△□〇△□</a:t>
            </a:r>
            <a:endParaRPr lang="en-US" altLang="ja-JP" sz="40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AD9CC66B-0E65-4364-92F1-8ACE4E14881B}"/>
              </a:ext>
            </a:extLst>
          </p:cNvPr>
          <p:cNvSpPr/>
          <p:nvPr/>
        </p:nvSpPr>
        <p:spPr>
          <a:xfrm>
            <a:off x="3297237" y="10952511"/>
            <a:ext cx="10090348" cy="38275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6880" dirty="0"/>
          </a:p>
        </p:txBody>
      </p:sp>
      <p:sp>
        <p:nvSpPr>
          <p:cNvPr id="62" name="角丸四角形 16">
            <a:extLst>
              <a:ext uri="{FF2B5EF4-FFF2-40B4-BE49-F238E27FC236}">
                <a16:creationId xmlns:a16="http://schemas.microsoft.com/office/drawing/2014/main" id="{656B7236-1D62-4C0C-A904-D4A79C57FCBE}"/>
              </a:ext>
            </a:extLst>
          </p:cNvPr>
          <p:cNvSpPr/>
          <p:nvPr/>
        </p:nvSpPr>
        <p:spPr>
          <a:xfrm>
            <a:off x="2637381" y="6787903"/>
            <a:ext cx="5705030" cy="770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7658" tIns="38828" rIns="77658" bIns="3882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4800" dirty="0">
                <a:solidFill>
                  <a:schemeClr val="tx1"/>
                </a:solidFill>
              </a:rPr>
              <a:t>　１．抱えていた課題</a:t>
            </a: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98FCCA7D-AB2A-4227-92F1-B28A625E1955}"/>
              </a:ext>
            </a:extLst>
          </p:cNvPr>
          <p:cNvSpPr txBox="1"/>
          <p:nvPr/>
        </p:nvSpPr>
        <p:spPr>
          <a:xfrm>
            <a:off x="6386191" y="15217901"/>
            <a:ext cx="3628700" cy="594438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lIns="100954" tIns="50478" rIns="100954" bIns="50478" rtlCol="0">
            <a:spAutoFit/>
          </a:bodyPr>
          <a:lstStyle/>
          <a:p>
            <a:pPr algn="ctr"/>
            <a:r>
              <a:rPr lang="ja-JP" altLang="en-US" sz="3200" dirty="0">
                <a:latin typeface="Calibri" pitchFamily="34" charset="0"/>
              </a:rPr>
              <a:t>キャプション</a:t>
            </a:r>
            <a:endParaRPr lang="en-US" altLang="ja-JP" sz="32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75" name="テキスト ボックス 52">
            <a:extLst>
              <a:ext uri="{FF2B5EF4-FFF2-40B4-BE49-F238E27FC236}">
                <a16:creationId xmlns:a16="http://schemas.microsoft.com/office/drawing/2014/main" id="{1E3A9CD5-CA5D-4AEC-8011-1442863C53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6500" y="13252067"/>
            <a:ext cx="3528081" cy="901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6486" tIns="58242" rIns="116486" bIns="58242">
            <a:spAutoFit/>
          </a:bodyPr>
          <a:lstStyle/>
          <a:p>
            <a:r>
              <a:rPr lang="ja-JP" altLang="en-US" sz="5096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図表・写真</a:t>
            </a:r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A4FB212E-0F55-4A50-A1EC-F6E74A925C82}"/>
              </a:ext>
            </a:extLst>
          </p:cNvPr>
          <p:cNvSpPr txBox="1"/>
          <p:nvPr/>
        </p:nvSpPr>
        <p:spPr>
          <a:xfrm>
            <a:off x="4577861" y="17331931"/>
            <a:ext cx="2823478" cy="585525"/>
          </a:xfrm>
          <a:prstGeom prst="rect">
            <a:avLst/>
          </a:prstGeom>
          <a:noFill/>
        </p:spPr>
        <p:txBody>
          <a:bodyPr wrap="none" lIns="100954" tIns="50478" rIns="100954" bIns="50478" rtlCol="0">
            <a:spAutoFit/>
          </a:bodyPr>
          <a:lstStyle/>
          <a:p>
            <a:r>
              <a:rPr lang="zh-TW" altLang="en-US" sz="3142" b="1" dirty="0">
                <a:solidFill>
                  <a:schemeClr val="bg1"/>
                </a:solidFill>
              </a:rPr>
              <a:t>結果 １ </a:t>
            </a:r>
            <a:r>
              <a:rPr lang="en-US" altLang="zh-TW" sz="3142" b="1" dirty="0">
                <a:solidFill>
                  <a:schemeClr val="bg1"/>
                </a:solidFill>
              </a:rPr>
              <a:t>/ </a:t>
            </a:r>
            <a:r>
              <a:rPr lang="zh-TW" altLang="en-US" sz="3142" b="1" dirty="0">
                <a:solidFill>
                  <a:schemeClr val="bg1"/>
                </a:solidFill>
              </a:rPr>
              <a:t>症例１</a:t>
            </a:r>
            <a:endParaRPr lang="ja-JP" altLang="en-US" sz="3142" b="1" dirty="0">
              <a:solidFill>
                <a:schemeClr val="bg1"/>
              </a:solidFill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E5510680-2BB2-74FE-6F11-45ABA408EB38}"/>
              </a:ext>
            </a:extLst>
          </p:cNvPr>
          <p:cNvGrpSpPr/>
          <p:nvPr/>
        </p:nvGrpSpPr>
        <p:grpSpPr>
          <a:xfrm>
            <a:off x="2060024" y="21086770"/>
            <a:ext cx="13191966" cy="19991672"/>
            <a:chOff x="1889832" y="16955560"/>
            <a:chExt cx="13191966" cy="17188021"/>
          </a:xfrm>
        </p:grpSpPr>
        <p:sp>
          <p:nvSpPr>
            <p:cNvPr id="77" name="四角形: メモ 76">
              <a:extLst>
                <a:ext uri="{FF2B5EF4-FFF2-40B4-BE49-F238E27FC236}">
                  <a16:creationId xmlns:a16="http://schemas.microsoft.com/office/drawing/2014/main" id="{BCCB3336-9170-4B89-9114-22555CC2726F}"/>
                </a:ext>
              </a:extLst>
            </p:cNvPr>
            <p:cNvSpPr/>
            <p:nvPr/>
          </p:nvSpPr>
          <p:spPr>
            <a:xfrm>
              <a:off x="1889832" y="16955560"/>
              <a:ext cx="13191966" cy="17188021"/>
            </a:xfrm>
            <a:prstGeom prst="foldedCorner">
              <a:avLst>
                <a:gd name="adj" fmla="val 9042"/>
              </a:avLst>
            </a:prstGeom>
            <a:solidFill>
              <a:schemeClr val="bg1"/>
            </a:solidFill>
            <a:ln w="38100"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0954" tIns="50478" rIns="100954" bIns="50478" rtlCol="0" anchor="ctr"/>
            <a:lstStyle/>
            <a:p>
              <a:pPr algn="ctr"/>
              <a:endParaRPr lang="ja-JP" altLang="en-US" sz="6880"/>
            </a:p>
          </p:txBody>
        </p:sp>
        <p:sp>
          <p:nvSpPr>
            <p:cNvPr id="79" name="テキスト ボックス 78">
              <a:extLst>
                <a:ext uri="{FF2B5EF4-FFF2-40B4-BE49-F238E27FC236}">
                  <a16:creationId xmlns:a16="http://schemas.microsoft.com/office/drawing/2014/main" id="{9B116CC7-F4AB-464C-A629-B21802A35207}"/>
                </a:ext>
              </a:extLst>
            </p:cNvPr>
            <p:cNvSpPr txBox="1"/>
            <p:nvPr/>
          </p:nvSpPr>
          <p:spPr>
            <a:xfrm>
              <a:off x="2513934" y="18739869"/>
              <a:ext cx="11370425" cy="2564427"/>
            </a:xfrm>
            <a:prstGeom prst="rect">
              <a:avLst/>
            </a:prstGeom>
            <a:noFill/>
          </p:spPr>
          <p:txBody>
            <a:bodyPr wrap="square" lIns="100954" tIns="50478" rIns="100954" bIns="50478" rtlCol="0">
              <a:spAutoFit/>
            </a:bodyPr>
            <a:lstStyle/>
            <a:p>
              <a:r>
                <a:rPr lang="ja-JP" altLang="en-US" sz="4000" dirty="0">
                  <a:latin typeface="Calibri" pitchFamily="34" charset="0"/>
                </a:rPr>
                <a:t>〇△□〇△□〇△□〇△□〇△□〇△□〇△□〇△□〇△□〇△□〇△□〇△□〇△□〇△□〇△□〇△□〇△□ △□〇△□〇△□〇△□〇△□〇△□〇△□〇△□〇△□〇△□</a:t>
              </a:r>
              <a:endParaRPr lang="en-US" altLang="ja-JP" sz="4000" dirty="0">
                <a:latin typeface="HGPｺﾞｼｯｸM" pitchFamily="50" charset="-128"/>
                <a:ea typeface="HGPｺﾞｼｯｸM" pitchFamily="50" charset="-128"/>
              </a:endParaRPr>
            </a:p>
          </p:txBody>
        </p:sp>
        <p:sp>
          <p:nvSpPr>
            <p:cNvPr id="81" name="角丸四角形 16">
              <a:extLst>
                <a:ext uri="{FF2B5EF4-FFF2-40B4-BE49-F238E27FC236}">
                  <a16:creationId xmlns:a16="http://schemas.microsoft.com/office/drawing/2014/main" id="{BC63ABDE-53CA-4E0E-98F0-2BBDB0762BBD}"/>
                </a:ext>
              </a:extLst>
            </p:cNvPr>
            <p:cNvSpPr/>
            <p:nvPr/>
          </p:nvSpPr>
          <p:spPr>
            <a:xfrm>
              <a:off x="2611886" y="17462584"/>
              <a:ext cx="9541767" cy="84691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7658" tIns="38828" rIns="77658" bIns="388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ja-JP" altLang="en-US" sz="4800" dirty="0">
                  <a:solidFill>
                    <a:schemeClr val="tx1"/>
                  </a:solidFill>
                </a:rPr>
                <a:t>　３．取組の効果</a:t>
              </a:r>
              <a:r>
                <a:rPr lang="en-US" altLang="ja-JP" sz="4800" dirty="0">
                  <a:solidFill>
                    <a:schemeClr val="tx1"/>
                  </a:solidFill>
                </a:rPr>
                <a:t>【</a:t>
              </a:r>
              <a:r>
                <a:rPr lang="ja-JP" altLang="en-US" sz="4800" dirty="0">
                  <a:solidFill>
                    <a:schemeClr val="tx1"/>
                  </a:solidFill>
                </a:rPr>
                <a:t>広報活動の狙い</a:t>
              </a:r>
              <a:r>
                <a:rPr lang="en-US" altLang="ja-JP" sz="4800" dirty="0">
                  <a:solidFill>
                    <a:schemeClr val="tx1"/>
                  </a:solidFill>
                </a:rPr>
                <a:t>】</a:t>
              </a:r>
              <a:endParaRPr lang="ja-JP" altLang="en-US" sz="4800" dirty="0">
                <a:solidFill>
                  <a:schemeClr val="tx1"/>
                </a:solidFill>
              </a:endParaRPr>
            </a:p>
          </p:txBody>
        </p:sp>
        <p:sp>
          <p:nvSpPr>
            <p:cNvPr id="97" name="正方形/長方形 96">
              <a:extLst>
                <a:ext uri="{FF2B5EF4-FFF2-40B4-BE49-F238E27FC236}">
                  <a16:creationId xmlns:a16="http://schemas.microsoft.com/office/drawing/2014/main" id="{416E7BF0-6F25-4679-93EA-635F6B0DBDAF}"/>
                </a:ext>
              </a:extLst>
            </p:cNvPr>
            <p:cNvSpPr/>
            <p:nvPr/>
          </p:nvSpPr>
          <p:spPr>
            <a:xfrm>
              <a:off x="2390051" y="21439339"/>
              <a:ext cx="5670189" cy="46982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6880" dirty="0"/>
            </a:p>
          </p:txBody>
        </p:sp>
        <p:sp>
          <p:nvSpPr>
            <p:cNvPr id="101" name="テキスト ボックス 52">
              <a:extLst>
                <a:ext uri="{FF2B5EF4-FFF2-40B4-BE49-F238E27FC236}">
                  <a16:creationId xmlns:a16="http://schemas.microsoft.com/office/drawing/2014/main" id="{77D305E4-C40D-4563-B6EE-2B4571B80A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4031" y="23397292"/>
              <a:ext cx="3546330" cy="9017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16486" tIns="58242" rIns="116486" bIns="58242">
              <a:spAutoFit/>
            </a:bodyPr>
            <a:lstStyle/>
            <a:p>
              <a:r>
                <a:rPr lang="ja-JP" altLang="en-US" sz="5096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</a:rPr>
                <a:t>図表・写真</a:t>
              </a:r>
            </a:p>
          </p:txBody>
        </p:sp>
        <p:sp>
          <p:nvSpPr>
            <p:cNvPr id="102" name="テキスト ボックス 101">
              <a:extLst>
                <a:ext uri="{FF2B5EF4-FFF2-40B4-BE49-F238E27FC236}">
                  <a16:creationId xmlns:a16="http://schemas.microsoft.com/office/drawing/2014/main" id="{08341412-036A-48E2-9A2A-8842BBE48150}"/>
                </a:ext>
              </a:extLst>
            </p:cNvPr>
            <p:cNvSpPr txBox="1"/>
            <p:nvPr/>
          </p:nvSpPr>
          <p:spPr>
            <a:xfrm>
              <a:off x="3421339" y="26462447"/>
              <a:ext cx="4011713" cy="594438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Dot"/>
            </a:ln>
          </p:spPr>
          <p:txBody>
            <a:bodyPr wrap="square" lIns="100954" tIns="50478" rIns="100954" bIns="50478" rtlCol="0">
              <a:spAutoFit/>
            </a:bodyPr>
            <a:lstStyle/>
            <a:p>
              <a:pPr algn="ctr"/>
              <a:r>
                <a:rPr lang="ja-JP" altLang="en-US" sz="3200" dirty="0">
                  <a:latin typeface="Calibri" pitchFamily="34" charset="0"/>
                </a:rPr>
                <a:t>キャプション</a:t>
              </a:r>
              <a:endParaRPr lang="en-US" altLang="ja-JP" sz="3200" dirty="0">
                <a:latin typeface="HGPｺﾞｼｯｸM" pitchFamily="50" charset="-128"/>
                <a:ea typeface="HGPｺﾞｼｯｸM" pitchFamily="50" charset="-128"/>
              </a:endParaRPr>
            </a:p>
          </p:txBody>
        </p:sp>
        <p:sp>
          <p:nvSpPr>
            <p:cNvPr id="106" name="テキスト ボックス 105">
              <a:extLst>
                <a:ext uri="{FF2B5EF4-FFF2-40B4-BE49-F238E27FC236}">
                  <a16:creationId xmlns:a16="http://schemas.microsoft.com/office/drawing/2014/main" id="{7F490D24-24E1-411A-A6D9-9EB88E458F1E}"/>
                </a:ext>
              </a:extLst>
            </p:cNvPr>
            <p:cNvSpPr txBox="1"/>
            <p:nvPr/>
          </p:nvSpPr>
          <p:spPr>
            <a:xfrm>
              <a:off x="8705943" y="21461065"/>
              <a:ext cx="5811855" cy="5026914"/>
            </a:xfrm>
            <a:prstGeom prst="rect">
              <a:avLst/>
            </a:prstGeom>
            <a:noFill/>
          </p:spPr>
          <p:txBody>
            <a:bodyPr wrap="square" lIns="100954" tIns="50478" rIns="100954" bIns="50478" rtlCol="0">
              <a:spAutoFit/>
            </a:bodyPr>
            <a:lstStyle/>
            <a:p>
              <a:r>
                <a:rPr lang="ja-JP" altLang="en-US" sz="4000" dirty="0">
                  <a:latin typeface="Calibri" pitchFamily="34" charset="0"/>
                </a:rPr>
                <a:t>〇△□〇△□〇△□〇△□〇△□〇△□〇△□〇△□〇△□〇△□〇△□〇△□〇△□〇△□〇△□〇△□〇△□ △□〇△□〇△□〇△□〇△□〇△□〇△□〇△□〇△□〇△</a:t>
              </a:r>
              <a:endParaRPr lang="en-US" altLang="ja-JP" sz="4000" dirty="0">
                <a:latin typeface="HGPｺﾞｼｯｸM" pitchFamily="50" charset="-128"/>
                <a:ea typeface="HGPｺﾞｼｯｸM" pitchFamily="50" charset="-128"/>
              </a:endParaRPr>
            </a:p>
          </p:txBody>
        </p:sp>
        <p:sp>
          <p:nvSpPr>
            <p:cNvPr id="110" name="正方形/長方形 109">
              <a:extLst>
                <a:ext uri="{FF2B5EF4-FFF2-40B4-BE49-F238E27FC236}">
                  <a16:creationId xmlns:a16="http://schemas.microsoft.com/office/drawing/2014/main" id="{0965F4FA-2CC5-4016-A237-4796DB020949}"/>
                </a:ext>
              </a:extLst>
            </p:cNvPr>
            <p:cNvSpPr/>
            <p:nvPr/>
          </p:nvSpPr>
          <p:spPr>
            <a:xfrm>
              <a:off x="8705943" y="27183889"/>
              <a:ext cx="5178416" cy="46982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6880" dirty="0"/>
            </a:p>
          </p:txBody>
        </p:sp>
        <p:sp>
          <p:nvSpPr>
            <p:cNvPr id="111" name="テキスト ボックス 52">
              <a:extLst>
                <a:ext uri="{FF2B5EF4-FFF2-40B4-BE49-F238E27FC236}">
                  <a16:creationId xmlns:a16="http://schemas.microsoft.com/office/drawing/2014/main" id="{C0E2C4B3-A1D5-46CB-AB19-75EDDB41A9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95715" y="29082139"/>
              <a:ext cx="3546330" cy="9017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16486" tIns="58242" rIns="116486" bIns="58242">
              <a:spAutoFit/>
            </a:bodyPr>
            <a:lstStyle/>
            <a:p>
              <a:r>
                <a:rPr lang="ja-JP" altLang="en-US" sz="5096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</a:rPr>
                <a:t>図表・写真</a:t>
              </a:r>
            </a:p>
          </p:txBody>
        </p:sp>
        <p:sp>
          <p:nvSpPr>
            <p:cNvPr id="112" name="テキスト ボックス 111">
              <a:extLst>
                <a:ext uri="{FF2B5EF4-FFF2-40B4-BE49-F238E27FC236}">
                  <a16:creationId xmlns:a16="http://schemas.microsoft.com/office/drawing/2014/main" id="{A8D7BDFB-3915-4214-A0F4-2773926B37D5}"/>
                </a:ext>
              </a:extLst>
            </p:cNvPr>
            <p:cNvSpPr txBox="1"/>
            <p:nvPr/>
          </p:nvSpPr>
          <p:spPr>
            <a:xfrm>
              <a:off x="9875445" y="32206997"/>
              <a:ext cx="3149035" cy="594438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Dot"/>
            </a:ln>
          </p:spPr>
          <p:txBody>
            <a:bodyPr wrap="square" lIns="100954" tIns="50478" rIns="100954" bIns="50478" rtlCol="0">
              <a:spAutoFit/>
            </a:bodyPr>
            <a:lstStyle/>
            <a:p>
              <a:pPr algn="ctr"/>
              <a:r>
                <a:rPr lang="ja-JP" altLang="en-US" sz="3200" dirty="0">
                  <a:latin typeface="Calibri" pitchFamily="34" charset="0"/>
                </a:rPr>
                <a:t>キャプション</a:t>
              </a:r>
              <a:endParaRPr lang="en-US" altLang="ja-JP" sz="3200" dirty="0">
                <a:latin typeface="HGPｺﾞｼｯｸM" pitchFamily="50" charset="-128"/>
                <a:ea typeface="HGPｺﾞｼｯｸM" pitchFamily="50" charset="-128"/>
              </a:endParaRPr>
            </a:p>
          </p:txBody>
        </p:sp>
        <p:sp>
          <p:nvSpPr>
            <p:cNvPr id="113" name="テキスト ボックス 112">
              <a:extLst>
                <a:ext uri="{FF2B5EF4-FFF2-40B4-BE49-F238E27FC236}">
                  <a16:creationId xmlns:a16="http://schemas.microsoft.com/office/drawing/2014/main" id="{572F810E-5C1C-4000-A515-687722E2C83D}"/>
                </a:ext>
              </a:extLst>
            </p:cNvPr>
            <p:cNvSpPr txBox="1"/>
            <p:nvPr/>
          </p:nvSpPr>
          <p:spPr>
            <a:xfrm>
              <a:off x="2420358" y="27563987"/>
              <a:ext cx="5811855" cy="6258157"/>
            </a:xfrm>
            <a:prstGeom prst="rect">
              <a:avLst/>
            </a:prstGeom>
            <a:noFill/>
          </p:spPr>
          <p:txBody>
            <a:bodyPr wrap="square" lIns="100954" tIns="50478" rIns="100954" bIns="50478" rtlCol="0">
              <a:spAutoFit/>
            </a:bodyPr>
            <a:lstStyle/>
            <a:p>
              <a:r>
                <a:rPr lang="ja-JP" altLang="en-US" sz="4000" dirty="0">
                  <a:latin typeface="Calibri" pitchFamily="34" charset="0"/>
                </a:rPr>
                <a:t>〇△□〇△□〇△□〇△□〇△□〇△□〇△□〇△□〇△□〇△□〇△□〇△□〇△□〇△□〇△□〇△□〇△□ △□〇△□〇△□〇△□〇△□〇△□〇△□〇△□〇△□〇△□ △□〇△□〇△□〇△□〇△△□〇△□〇△</a:t>
              </a:r>
              <a:endParaRPr lang="en-US" altLang="ja-JP" sz="4000" dirty="0">
                <a:latin typeface="HGPｺﾞｼｯｸM" pitchFamily="50" charset="-128"/>
                <a:ea typeface="HGPｺﾞｼｯｸM" pitchFamily="50" charset="-128"/>
              </a:endParaRPr>
            </a:p>
          </p:txBody>
        </p:sp>
      </p:grpSp>
      <p:sp>
        <p:nvSpPr>
          <p:cNvPr id="119" name="テキスト ボックス 118">
            <a:extLst>
              <a:ext uri="{FF2B5EF4-FFF2-40B4-BE49-F238E27FC236}">
                <a16:creationId xmlns:a16="http://schemas.microsoft.com/office/drawing/2014/main" id="{19DB6A3C-CAB5-40CF-84DD-96D7AB5E39F8}"/>
              </a:ext>
            </a:extLst>
          </p:cNvPr>
          <p:cNvSpPr txBox="1"/>
          <p:nvPr/>
        </p:nvSpPr>
        <p:spPr>
          <a:xfrm>
            <a:off x="18918895" y="6787903"/>
            <a:ext cx="2823478" cy="585525"/>
          </a:xfrm>
          <a:prstGeom prst="rect">
            <a:avLst/>
          </a:prstGeom>
          <a:noFill/>
        </p:spPr>
        <p:txBody>
          <a:bodyPr wrap="none" lIns="100954" tIns="50478" rIns="100954" bIns="50478" rtlCol="0">
            <a:spAutoFit/>
          </a:bodyPr>
          <a:lstStyle/>
          <a:p>
            <a:r>
              <a:rPr lang="zh-TW" altLang="en-US" sz="3142" b="1" dirty="0">
                <a:solidFill>
                  <a:schemeClr val="bg1"/>
                </a:solidFill>
              </a:rPr>
              <a:t>結果 １ </a:t>
            </a:r>
            <a:r>
              <a:rPr lang="en-US" altLang="zh-TW" sz="3142" b="1" dirty="0">
                <a:solidFill>
                  <a:schemeClr val="bg1"/>
                </a:solidFill>
              </a:rPr>
              <a:t>/ </a:t>
            </a:r>
            <a:r>
              <a:rPr lang="zh-TW" altLang="en-US" sz="3142" b="1" dirty="0">
                <a:solidFill>
                  <a:schemeClr val="bg1"/>
                </a:solidFill>
              </a:rPr>
              <a:t>症例１</a:t>
            </a:r>
            <a:endParaRPr lang="ja-JP" altLang="en-US" sz="3142" b="1" dirty="0">
              <a:solidFill>
                <a:schemeClr val="bg1"/>
              </a:solidFill>
            </a:endParaRPr>
          </a:p>
        </p:txBody>
      </p:sp>
      <p:sp>
        <p:nvSpPr>
          <p:cNvPr id="118" name="四角形: メモ 117">
            <a:extLst>
              <a:ext uri="{FF2B5EF4-FFF2-40B4-BE49-F238E27FC236}">
                <a16:creationId xmlns:a16="http://schemas.microsoft.com/office/drawing/2014/main" id="{14D72C02-45D6-46AC-851B-EFF222403B4D}"/>
              </a:ext>
            </a:extLst>
          </p:cNvPr>
          <p:cNvSpPr/>
          <p:nvPr/>
        </p:nvSpPr>
        <p:spPr>
          <a:xfrm>
            <a:off x="16899814" y="21057130"/>
            <a:ext cx="11937732" cy="19991672"/>
          </a:xfrm>
          <a:prstGeom prst="foldedCorner">
            <a:avLst>
              <a:gd name="adj" fmla="val 11305"/>
            </a:avLst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954" tIns="50478" rIns="100954" bIns="50478" rtlCol="0" anchor="ctr"/>
          <a:lstStyle/>
          <a:p>
            <a:pPr algn="ctr"/>
            <a:endParaRPr lang="ja-JP" altLang="en-US" sz="6880"/>
          </a:p>
        </p:txBody>
      </p:sp>
      <p:sp>
        <p:nvSpPr>
          <p:cNvPr id="120" name="テキスト ボックス 119">
            <a:extLst>
              <a:ext uri="{FF2B5EF4-FFF2-40B4-BE49-F238E27FC236}">
                <a16:creationId xmlns:a16="http://schemas.microsoft.com/office/drawing/2014/main" id="{F422F4D8-3674-420C-B02D-1B7330D620DE}"/>
              </a:ext>
            </a:extLst>
          </p:cNvPr>
          <p:cNvSpPr txBox="1"/>
          <p:nvPr/>
        </p:nvSpPr>
        <p:spPr>
          <a:xfrm>
            <a:off x="17183467" y="23118609"/>
            <a:ext cx="11370425" cy="3179708"/>
          </a:xfrm>
          <a:prstGeom prst="rect">
            <a:avLst/>
          </a:prstGeom>
          <a:noFill/>
        </p:spPr>
        <p:txBody>
          <a:bodyPr wrap="square" lIns="100954" tIns="50478" rIns="100954" bIns="50478" rtlCol="0">
            <a:spAutoFit/>
          </a:bodyPr>
          <a:lstStyle/>
          <a:p>
            <a:r>
              <a:rPr lang="en-US" altLang="ja-JP" sz="4000" dirty="0">
                <a:latin typeface="Calibri" pitchFamily="34" charset="0"/>
              </a:rPr>
              <a:t>※</a:t>
            </a:r>
            <a:r>
              <a:rPr lang="ja-JP" altLang="en-US" sz="4000" dirty="0">
                <a:latin typeface="Calibri" pitchFamily="34" charset="0"/>
              </a:rPr>
              <a:t>募集要領の「審査の観点」に沿ってＰＲしたい内容をご記入ください。</a:t>
            </a:r>
            <a:endParaRPr lang="en-US" altLang="ja-JP" sz="4000" dirty="0">
              <a:latin typeface="Calibri" pitchFamily="34" charset="0"/>
            </a:endParaRPr>
          </a:p>
          <a:p>
            <a:r>
              <a:rPr lang="ja-JP" altLang="en-US" sz="4000" dirty="0">
                <a:latin typeface="Calibri" pitchFamily="34" charset="0"/>
              </a:rPr>
              <a:t>〇△□〇△□〇△□〇△□〇△□〇△□〇△□〇△□〇△□〇△□〇△□〇△□〇△□〇△□〇△□〇△□〇△□ △□〇△□〇△□〇△□</a:t>
            </a:r>
            <a:endParaRPr lang="en-US" altLang="ja-JP" sz="40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FDA79077-A3D6-4E09-9715-B974D89FD9EF}"/>
              </a:ext>
            </a:extLst>
          </p:cNvPr>
          <p:cNvSpPr/>
          <p:nvPr/>
        </p:nvSpPr>
        <p:spPr>
          <a:xfrm>
            <a:off x="17397933" y="26859778"/>
            <a:ext cx="5589664" cy="37222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6880" dirty="0"/>
          </a:p>
        </p:txBody>
      </p:sp>
      <p:sp>
        <p:nvSpPr>
          <p:cNvPr id="122" name="角丸四角形 16">
            <a:extLst>
              <a:ext uri="{FF2B5EF4-FFF2-40B4-BE49-F238E27FC236}">
                <a16:creationId xmlns:a16="http://schemas.microsoft.com/office/drawing/2014/main" id="{8D42BCA3-7C7F-4DD9-B419-3D45BF98B4DD}"/>
              </a:ext>
            </a:extLst>
          </p:cNvPr>
          <p:cNvSpPr/>
          <p:nvPr/>
        </p:nvSpPr>
        <p:spPr>
          <a:xfrm>
            <a:off x="17239190" y="21544384"/>
            <a:ext cx="9541767" cy="106521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7658" tIns="38828" rIns="77658" bIns="3882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4800" dirty="0">
                <a:solidFill>
                  <a:schemeClr val="tx1"/>
                </a:solidFill>
              </a:rPr>
              <a:t>　４．</a:t>
            </a:r>
            <a:r>
              <a:rPr lang="en-US" altLang="ja-JP" sz="4800" dirty="0">
                <a:solidFill>
                  <a:schemeClr val="tx1"/>
                </a:solidFill>
              </a:rPr>
              <a:t>PR</a:t>
            </a:r>
            <a:r>
              <a:rPr lang="ja-JP" altLang="en-US" sz="4800" dirty="0">
                <a:solidFill>
                  <a:schemeClr val="tx1"/>
                </a:solidFill>
              </a:rPr>
              <a:t>ポイント</a:t>
            </a:r>
          </a:p>
        </p:txBody>
      </p:sp>
      <p:sp>
        <p:nvSpPr>
          <p:cNvPr id="123" name="テキスト ボックス 122">
            <a:extLst>
              <a:ext uri="{FF2B5EF4-FFF2-40B4-BE49-F238E27FC236}">
                <a16:creationId xmlns:a16="http://schemas.microsoft.com/office/drawing/2014/main" id="{A9B9B181-D059-436E-B012-3E484A6BE3C2}"/>
              </a:ext>
            </a:extLst>
          </p:cNvPr>
          <p:cNvSpPr txBox="1"/>
          <p:nvPr/>
        </p:nvSpPr>
        <p:spPr>
          <a:xfrm>
            <a:off x="18297549" y="30925188"/>
            <a:ext cx="3628700" cy="747664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lIns="100954" tIns="50478" rIns="100954" bIns="50478" rtlCol="0">
            <a:spAutoFit/>
          </a:bodyPr>
          <a:lstStyle/>
          <a:p>
            <a:pPr algn="ctr"/>
            <a:r>
              <a:rPr lang="ja-JP" altLang="en-US" sz="3200" dirty="0">
                <a:latin typeface="Calibri" pitchFamily="34" charset="0"/>
              </a:rPr>
              <a:t>キャプション</a:t>
            </a:r>
            <a:endParaRPr lang="en-US" altLang="ja-JP" sz="32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24" name="正方形/長方形 123">
            <a:extLst>
              <a:ext uri="{FF2B5EF4-FFF2-40B4-BE49-F238E27FC236}">
                <a16:creationId xmlns:a16="http://schemas.microsoft.com/office/drawing/2014/main" id="{7C8E943A-A15D-4801-8332-BB38797599D8}"/>
              </a:ext>
            </a:extLst>
          </p:cNvPr>
          <p:cNvSpPr/>
          <p:nvPr/>
        </p:nvSpPr>
        <p:spPr>
          <a:xfrm>
            <a:off x="23788062" y="26859778"/>
            <a:ext cx="4035189" cy="37222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6880" dirty="0"/>
          </a:p>
        </p:txBody>
      </p:sp>
      <p:sp>
        <p:nvSpPr>
          <p:cNvPr id="125" name="テキスト ボックス 124">
            <a:extLst>
              <a:ext uri="{FF2B5EF4-FFF2-40B4-BE49-F238E27FC236}">
                <a16:creationId xmlns:a16="http://schemas.microsoft.com/office/drawing/2014/main" id="{F8B8804C-4E37-47A0-9316-2CAA6DF8265B}"/>
              </a:ext>
            </a:extLst>
          </p:cNvPr>
          <p:cNvSpPr txBox="1"/>
          <p:nvPr/>
        </p:nvSpPr>
        <p:spPr>
          <a:xfrm>
            <a:off x="24339532" y="30908319"/>
            <a:ext cx="2932248" cy="747664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lIns="100954" tIns="50478" rIns="100954" bIns="50478" rtlCol="0">
            <a:spAutoFit/>
          </a:bodyPr>
          <a:lstStyle/>
          <a:p>
            <a:pPr algn="ctr"/>
            <a:r>
              <a:rPr lang="ja-JP" altLang="en-US" sz="3200" dirty="0">
                <a:latin typeface="Calibri" pitchFamily="34" charset="0"/>
              </a:rPr>
              <a:t>キャプション</a:t>
            </a:r>
            <a:endParaRPr lang="en-US" altLang="ja-JP" sz="32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26" name="テキスト ボックス 52">
            <a:extLst>
              <a:ext uri="{FF2B5EF4-FFF2-40B4-BE49-F238E27FC236}">
                <a16:creationId xmlns:a16="http://schemas.microsoft.com/office/drawing/2014/main" id="{8C2B4BAE-1A2F-4834-B21A-8D11D73DE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28724" y="28009219"/>
            <a:ext cx="3528081" cy="1134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6486" tIns="58242" rIns="116486" bIns="58242">
            <a:spAutoFit/>
          </a:bodyPr>
          <a:lstStyle/>
          <a:p>
            <a:r>
              <a:rPr lang="ja-JP" altLang="en-US" sz="5096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図表・写真</a:t>
            </a:r>
          </a:p>
        </p:txBody>
      </p:sp>
      <p:sp>
        <p:nvSpPr>
          <p:cNvPr id="127" name="テキスト ボックス 52">
            <a:extLst>
              <a:ext uri="{FF2B5EF4-FFF2-40B4-BE49-F238E27FC236}">
                <a16:creationId xmlns:a16="http://schemas.microsoft.com/office/drawing/2014/main" id="{976223D3-7BE1-4913-8F7E-7FB852474D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77377" y="27951385"/>
            <a:ext cx="3528081" cy="1134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6486" tIns="58242" rIns="116486" bIns="58242">
            <a:spAutoFit/>
          </a:bodyPr>
          <a:lstStyle/>
          <a:p>
            <a:r>
              <a:rPr lang="ja-JP" altLang="en-US" sz="5096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図表・写真</a:t>
            </a:r>
          </a:p>
        </p:txBody>
      </p:sp>
      <p:sp>
        <p:nvSpPr>
          <p:cNvPr id="128" name="テキスト ボックス 127">
            <a:extLst>
              <a:ext uri="{FF2B5EF4-FFF2-40B4-BE49-F238E27FC236}">
                <a16:creationId xmlns:a16="http://schemas.microsoft.com/office/drawing/2014/main" id="{48585891-2B3A-4166-87C1-E96AE2DF4E4B}"/>
              </a:ext>
            </a:extLst>
          </p:cNvPr>
          <p:cNvSpPr txBox="1"/>
          <p:nvPr/>
        </p:nvSpPr>
        <p:spPr>
          <a:xfrm>
            <a:off x="17514500" y="32336018"/>
            <a:ext cx="4956539" cy="3179708"/>
          </a:xfrm>
          <a:prstGeom prst="rect">
            <a:avLst/>
          </a:prstGeom>
          <a:noFill/>
        </p:spPr>
        <p:txBody>
          <a:bodyPr wrap="square" lIns="100954" tIns="50478" rIns="100954" bIns="50478" rtlCol="0">
            <a:spAutoFit/>
          </a:bodyPr>
          <a:lstStyle/>
          <a:p>
            <a:r>
              <a:rPr lang="ja-JP" altLang="en-US" sz="4000" dirty="0">
                <a:latin typeface="Calibri" pitchFamily="34" charset="0"/>
              </a:rPr>
              <a:t>〇△□〇△□△□〇△□〇△□〇△□〇△□〇△□〇△□〇△□〇△□〇△□〇△□〇△□〇△</a:t>
            </a:r>
            <a:endParaRPr lang="en-US" altLang="ja-JP" sz="40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4EB43039-CAD3-47F6-8016-CCF8538F61AB}"/>
              </a:ext>
            </a:extLst>
          </p:cNvPr>
          <p:cNvSpPr/>
          <p:nvPr/>
        </p:nvSpPr>
        <p:spPr>
          <a:xfrm>
            <a:off x="22889061" y="32501363"/>
            <a:ext cx="4956539" cy="26871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6880" dirty="0"/>
          </a:p>
        </p:txBody>
      </p:sp>
      <p:sp>
        <p:nvSpPr>
          <p:cNvPr id="133" name="テキスト ボックス 132">
            <a:extLst>
              <a:ext uri="{FF2B5EF4-FFF2-40B4-BE49-F238E27FC236}">
                <a16:creationId xmlns:a16="http://schemas.microsoft.com/office/drawing/2014/main" id="{2B31DA9C-4A10-49AC-B720-EDB330E41E32}"/>
              </a:ext>
            </a:extLst>
          </p:cNvPr>
          <p:cNvSpPr txBox="1"/>
          <p:nvPr/>
        </p:nvSpPr>
        <p:spPr>
          <a:xfrm>
            <a:off x="23552980" y="35369567"/>
            <a:ext cx="3628700" cy="747664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lIns="100954" tIns="50478" rIns="100954" bIns="50478" rtlCol="0">
            <a:spAutoFit/>
          </a:bodyPr>
          <a:lstStyle/>
          <a:p>
            <a:pPr algn="ctr"/>
            <a:r>
              <a:rPr lang="ja-JP" altLang="en-US" sz="3200" dirty="0">
                <a:latin typeface="Calibri" pitchFamily="34" charset="0"/>
              </a:rPr>
              <a:t>キャプション</a:t>
            </a:r>
            <a:endParaRPr lang="en-US" altLang="ja-JP" sz="32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34" name="テキスト ボックス 52">
            <a:extLst>
              <a:ext uri="{FF2B5EF4-FFF2-40B4-BE49-F238E27FC236}">
                <a16:creationId xmlns:a16="http://schemas.microsoft.com/office/drawing/2014/main" id="{92A40DFC-F7E5-4E37-82AD-8F51E6005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88062" y="33425356"/>
            <a:ext cx="3528081" cy="1134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6486" tIns="58242" rIns="116486" bIns="58242">
            <a:spAutoFit/>
          </a:bodyPr>
          <a:lstStyle/>
          <a:p>
            <a:r>
              <a:rPr lang="ja-JP" altLang="en-US" sz="5096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図表・写真</a:t>
            </a:r>
          </a:p>
        </p:txBody>
      </p:sp>
      <p:sp>
        <p:nvSpPr>
          <p:cNvPr id="135" name="テキスト ボックス 134">
            <a:extLst>
              <a:ext uri="{FF2B5EF4-FFF2-40B4-BE49-F238E27FC236}">
                <a16:creationId xmlns:a16="http://schemas.microsoft.com/office/drawing/2014/main" id="{79BD8496-90D8-48F5-B2E1-882F76DEBE22}"/>
              </a:ext>
            </a:extLst>
          </p:cNvPr>
          <p:cNvSpPr txBox="1"/>
          <p:nvPr/>
        </p:nvSpPr>
        <p:spPr>
          <a:xfrm>
            <a:off x="17380040" y="36407762"/>
            <a:ext cx="11012745" cy="3179708"/>
          </a:xfrm>
          <a:prstGeom prst="rect">
            <a:avLst/>
          </a:prstGeom>
          <a:noFill/>
        </p:spPr>
        <p:txBody>
          <a:bodyPr wrap="square" lIns="100954" tIns="50478" rIns="100954" bIns="50478" rtlCol="0">
            <a:spAutoFit/>
          </a:bodyPr>
          <a:lstStyle/>
          <a:p>
            <a:r>
              <a:rPr lang="ja-JP" altLang="en-US" sz="4000" dirty="0">
                <a:latin typeface="Calibri" pitchFamily="34" charset="0"/>
              </a:rPr>
              <a:t>〇△□〇△□〇△□〇△□〇△□〇△□〇△□〇△□〇△□〇△□〇△〇△□〇△□〇△□〇△□〇△□〇△□〇△□〇△□〇△□〇△□〇△□〇△□〇△□〇△□〇△□〇△□〇△□〇</a:t>
            </a:r>
            <a:endParaRPr lang="en-US" altLang="ja-JP" sz="4000" dirty="0">
              <a:latin typeface="Calibri" pitchFamily="34" charset="0"/>
            </a:endParaRPr>
          </a:p>
          <a:p>
            <a:r>
              <a:rPr lang="ja-JP" altLang="en-US" sz="4000" dirty="0">
                <a:latin typeface="Calibri" pitchFamily="34" charset="0"/>
              </a:rPr>
              <a:t>△□〇△□〇△□〇△□〇△□〇△□〇△□〇</a:t>
            </a:r>
            <a:endParaRPr lang="en-US" altLang="ja-JP" sz="4000" dirty="0">
              <a:latin typeface="HGPｺﾞｼｯｸM" pitchFamily="50" charset="-128"/>
              <a:ea typeface="HGPｺﾞｼｯｸM" pitchFamily="50" charset="-128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2B62F29F-E9F5-15BC-7BF2-CB8DC426BB54}"/>
              </a:ext>
            </a:extLst>
          </p:cNvPr>
          <p:cNvGrpSpPr/>
          <p:nvPr/>
        </p:nvGrpSpPr>
        <p:grpSpPr>
          <a:xfrm>
            <a:off x="16937429" y="6345689"/>
            <a:ext cx="11937733" cy="13979483"/>
            <a:chOff x="16161030" y="24448856"/>
            <a:chExt cx="11937733" cy="11571766"/>
          </a:xfrm>
        </p:grpSpPr>
        <p:sp>
          <p:nvSpPr>
            <p:cNvPr id="137" name="四角形: メモ 136">
              <a:extLst>
                <a:ext uri="{FF2B5EF4-FFF2-40B4-BE49-F238E27FC236}">
                  <a16:creationId xmlns:a16="http://schemas.microsoft.com/office/drawing/2014/main" id="{CF9235AB-E672-4A9D-AC6F-B3FB5C849056}"/>
                </a:ext>
              </a:extLst>
            </p:cNvPr>
            <p:cNvSpPr/>
            <p:nvPr/>
          </p:nvSpPr>
          <p:spPr>
            <a:xfrm>
              <a:off x="16161030" y="24448856"/>
              <a:ext cx="11937733" cy="11571766"/>
            </a:xfrm>
            <a:prstGeom prst="foldedCorner">
              <a:avLst>
                <a:gd name="adj" fmla="val 21398"/>
              </a:avLst>
            </a:prstGeom>
            <a:solidFill>
              <a:schemeClr val="bg1"/>
            </a:solidFill>
            <a:ln w="38100"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0954" tIns="50478" rIns="100954" bIns="50478" rtlCol="0" anchor="ctr"/>
            <a:lstStyle/>
            <a:p>
              <a:pPr algn="ctr"/>
              <a:endParaRPr lang="ja-JP" altLang="en-US" sz="6880"/>
            </a:p>
          </p:txBody>
        </p:sp>
        <p:sp>
          <p:nvSpPr>
            <p:cNvPr id="139" name="テキスト ボックス 138">
              <a:extLst>
                <a:ext uri="{FF2B5EF4-FFF2-40B4-BE49-F238E27FC236}">
                  <a16:creationId xmlns:a16="http://schemas.microsoft.com/office/drawing/2014/main" id="{8C2CA699-7E46-43D3-993E-B2898394A570}"/>
                </a:ext>
              </a:extLst>
            </p:cNvPr>
            <p:cNvSpPr txBox="1"/>
            <p:nvPr/>
          </p:nvSpPr>
          <p:spPr>
            <a:xfrm>
              <a:off x="16426425" y="25944856"/>
              <a:ext cx="6752661" cy="7488580"/>
            </a:xfrm>
            <a:prstGeom prst="rect">
              <a:avLst/>
            </a:prstGeom>
            <a:noFill/>
          </p:spPr>
          <p:txBody>
            <a:bodyPr wrap="square" lIns="100954" tIns="50478" rIns="100954" bIns="50478" rtlCol="0">
              <a:spAutoFit/>
            </a:bodyPr>
            <a:lstStyle/>
            <a:p>
              <a:r>
                <a:rPr lang="ja-JP" altLang="en-US" sz="4000" dirty="0">
                  <a:latin typeface="Calibri" pitchFamily="34" charset="0"/>
                </a:rPr>
                <a:t>〇△□〇△□〇△□〇△□〇△□〇△□〇△□〇△□〇△□〇△□〇△□〇△□〇△□〇△□〇△□〇△□</a:t>
              </a:r>
              <a:endParaRPr lang="en-US" altLang="ja-JP" sz="4000" dirty="0">
                <a:latin typeface="Calibri" pitchFamily="34" charset="0"/>
              </a:endParaRPr>
            </a:p>
            <a:p>
              <a:r>
                <a:rPr lang="ja-JP" altLang="en-US" sz="4000" dirty="0">
                  <a:latin typeface="Calibri" pitchFamily="34" charset="0"/>
                </a:rPr>
                <a:t>〇△□〇△□〇△□〇△□〇△□〇△□〇△□〇△□</a:t>
              </a:r>
              <a:endParaRPr lang="en-US" altLang="ja-JP" sz="4000" dirty="0">
                <a:latin typeface="Calibri" pitchFamily="34" charset="0"/>
              </a:endParaRPr>
            </a:p>
            <a:p>
              <a:r>
                <a:rPr lang="ja-JP" altLang="en-US" sz="4000" dirty="0">
                  <a:latin typeface="Calibri" pitchFamily="34" charset="0"/>
                </a:rPr>
                <a:t>〇△□〇△□〇△□〇△□〇△□〇△□〇△□〇△□〇□〇△□〇△□〇△□〇</a:t>
              </a:r>
              <a:endParaRPr lang="en-US" altLang="ja-JP" sz="4000" dirty="0">
                <a:latin typeface="Calibri" pitchFamily="34" charset="0"/>
              </a:endParaRPr>
            </a:p>
            <a:p>
              <a:r>
                <a:rPr lang="ja-JP" altLang="en-US" sz="4000" dirty="0">
                  <a:latin typeface="Calibri" pitchFamily="34" charset="0"/>
                </a:rPr>
                <a:t>〇□〇△□〇△□〇△□〇△□〇△□〇△□〇△□〇△□〇△□〇△□〇△□</a:t>
              </a:r>
              <a:endParaRPr lang="en-US" altLang="ja-JP" sz="4000" dirty="0">
                <a:latin typeface="HGPｺﾞｼｯｸM" pitchFamily="50" charset="-128"/>
                <a:ea typeface="HGPｺﾞｼｯｸM" pitchFamily="50" charset="-128"/>
              </a:endParaRPr>
            </a:p>
          </p:txBody>
        </p:sp>
        <p:sp>
          <p:nvSpPr>
            <p:cNvPr id="57" name="正方形/長方形 56">
              <a:extLst>
                <a:ext uri="{FF2B5EF4-FFF2-40B4-BE49-F238E27FC236}">
                  <a16:creationId xmlns:a16="http://schemas.microsoft.com/office/drawing/2014/main" id="{C940174D-A16B-4234-8777-46C450410070}"/>
                </a:ext>
              </a:extLst>
            </p:cNvPr>
            <p:cNvSpPr/>
            <p:nvPr/>
          </p:nvSpPr>
          <p:spPr>
            <a:xfrm>
              <a:off x="23336948" y="26099923"/>
              <a:ext cx="4035189" cy="43993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6880" dirty="0"/>
            </a:p>
          </p:txBody>
        </p:sp>
        <p:sp>
          <p:nvSpPr>
            <p:cNvPr id="58" name="テキスト ボックス 52">
              <a:extLst>
                <a:ext uri="{FF2B5EF4-FFF2-40B4-BE49-F238E27FC236}">
                  <a16:creationId xmlns:a16="http://schemas.microsoft.com/office/drawing/2014/main" id="{EC486C39-AB93-4EE9-83C1-81015B5FE9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22162" y="27553892"/>
              <a:ext cx="3546330" cy="1335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16486" tIns="58242" rIns="116486" bIns="58242">
              <a:spAutoFit/>
            </a:bodyPr>
            <a:lstStyle/>
            <a:p>
              <a:r>
                <a:rPr lang="ja-JP" altLang="en-US" sz="5096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</a:rPr>
                <a:t>図表・写真</a:t>
              </a:r>
            </a:p>
          </p:txBody>
        </p:sp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A671A6C8-1245-3F66-B11A-8F52AA4AF4D7}"/>
                </a:ext>
              </a:extLst>
            </p:cNvPr>
            <p:cNvSpPr txBox="1"/>
            <p:nvPr/>
          </p:nvSpPr>
          <p:spPr>
            <a:xfrm>
              <a:off x="23780024" y="30866446"/>
              <a:ext cx="3149035" cy="594438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Dot"/>
            </a:ln>
          </p:spPr>
          <p:txBody>
            <a:bodyPr wrap="square" lIns="100954" tIns="50478" rIns="100954" bIns="50478" rtlCol="0">
              <a:spAutoFit/>
            </a:bodyPr>
            <a:lstStyle/>
            <a:p>
              <a:pPr algn="ctr"/>
              <a:r>
                <a:rPr lang="ja-JP" altLang="en-US" sz="3200" dirty="0">
                  <a:latin typeface="Calibri" pitchFamily="34" charset="0"/>
                </a:rPr>
                <a:t>キャプション</a:t>
              </a:r>
              <a:endParaRPr lang="en-US" altLang="ja-JP" sz="3200" dirty="0">
                <a:latin typeface="HGPｺﾞｼｯｸM" pitchFamily="50" charset="-128"/>
                <a:ea typeface="HGPｺﾞｼｯｸM" pitchFamily="50" charset="-128"/>
              </a:endParaRPr>
            </a:p>
          </p:txBody>
        </p:sp>
      </p:grpSp>
      <p:sp>
        <p:nvSpPr>
          <p:cNvPr id="138" name="角丸四角形 16">
            <a:extLst>
              <a:ext uri="{FF2B5EF4-FFF2-40B4-BE49-F238E27FC236}">
                <a16:creationId xmlns:a16="http://schemas.microsoft.com/office/drawing/2014/main" id="{433D0A8E-86DF-4D7C-B69C-3C3115ADB834}"/>
              </a:ext>
            </a:extLst>
          </p:cNvPr>
          <p:cNvSpPr/>
          <p:nvPr/>
        </p:nvSpPr>
        <p:spPr>
          <a:xfrm>
            <a:off x="17530642" y="6831254"/>
            <a:ext cx="8170078" cy="71850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7658" tIns="38828" rIns="77658" bIns="3882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4800" dirty="0">
                <a:solidFill>
                  <a:schemeClr val="tx1"/>
                </a:solidFill>
              </a:rPr>
              <a:t>　２．取組概要</a:t>
            </a:r>
            <a:r>
              <a:rPr lang="en-US" altLang="ja-JP" sz="4800" dirty="0">
                <a:solidFill>
                  <a:schemeClr val="tx1"/>
                </a:solidFill>
              </a:rPr>
              <a:t>【</a:t>
            </a:r>
            <a:r>
              <a:rPr lang="ja-JP" altLang="en-US" sz="4800" dirty="0">
                <a:solidFill>
                  <a:schemeClr val="tx1"/>
                </a:solidFill>
              </a:rPr>
              <a:t>広報活動概要</a:t>
            </a:r>
            <a:r>
              <a:rPr lang="en-US" altLang="ja-JP" sz="4800" dirty="0">
                <a:solidFill>
                  <a:schemeClr val="tx1"/>
                </a:solidFill>
              </a:rPr>
              <a:t>】</a:t>
            </a:r>
            <a:endParaRPr lang="ja-JP" altLang="en-US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378196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473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473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2065</Words>
  <Application>Microsoft Office PowerPoint</Application>
  <PresentationFormat>ユーザー設定</PresentationFormat>
  <Paragraphs>100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HGPｺﾞｼｯｸM</vt:lpstr>
      <vt:lpstr>Arial</vt:lpstr>
      <vt:lpstr>Calibri</vt:lpstr>
      <vt:lpstr>標準デザイン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G0321</dc:creator>
  <cp:lastModifiedBy>y.furukawa</cp:lastModifiedBy>
  <cp:revision>26</cp:revision>
  <cp:lastPrinted>2026-03-04T02:41:29Z</cp:lastPrinted>
  <dcterms:created xsi:type="dcterms:W3CDTF">2011-04-13T05:25:09Z</dcterms:created>
  <dcterms:modified xsi:type="dcterms:W3CDTF">2026-03-24T06:31:29Z</dcterms:modified>
</cp:coreProperties>
</file>